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0" r:id="rId4"/>
    <p:sldMasterId id="2147483919" r:id="rId5"/>
  </p:sldMasterIdLst>
  <p:notesMasterIdLst>
    <p:notesMasterId r:id="rId60"/>
  </p:notesMasterIdLst>
  <p:handoutMasterIdLst>
    <p:handoutMasterId r:id="rId61"/>
  </p:handoutMasterIdLst>
  <p:sldIdLst>
    <p:sldId id="256" r:id="rId6"/>
    <p:sldId id="315" r:id="rId7"/>
    <p:sldId id="352" r:id="rId8"/>
    <p:sldId id="353" r:id="rId9"/>
    <p:sldId id="354" r:id="rId10"/>
    <p:sldId id="357" r:id="rId11"/>
    <p:sldId id="355" r:id="rId12"/>
    <p:sldId id="317" r:id="rId13"/>
    <p:sldId id="348" r:id="rId14"/>
    <p:sldId id="349" r:id="rId15"/>
    <p:sldId id="350" r:id="rId16"/>
    <p:sldId id="351" r:id="rId17"/>
    <p:sldId id="319" r:id="rId18"/>
    <p:sldId id="356" r:id="rId19"/>
    <p:sldId id="359" r:id="rId20"/>
    <p:sldId id="360" r:id="rId21"/>
    <p:sldId id="362" r:id="rId22"/>
    <p:sldId id="361" r:id="rId23"/>
    <p:sldId id="363" r:id="rId24"/>
    <p:sldId id="364" r:id="rId25"/>
    <p:sldId id="365" r:id="rId26"/>
    <p:sldId id="366" r:id="rId27"/>
    <p:sldId id="270" r:id="rId28"/>
    <p:sldId id="279" r:id="rId29"/>
    <p:sldId id="367" r:id="rId30"/>
    <p:sldId id="267" r:id="rId31"/>
    <p:sldId id="369" r:id="rId32"/>
    <p:sldId id="370" r:id="rId33"/>
    <p:sldId id="372" r:id="rId34"/>
    <p:sldId id="373" r:id="rId35"/>
    <p:sldId id="374" r:id="rId36"/>
    <p:sldId id="375" r:id="rId37"/>
    <p:sldId id="376" r:id="rId38"/>
    <p:sldId id="377" r:id="rId39"/>
    <p:sldId id="378" r:id="rId40"/>
    <p:sldId id="379" r:id="rId41"/>
    <p:sldId id="380" r:id="rId42"/>
    <p:sldId id="381" r:id="rId43"/>
    <p:sldId id="382" r:id="rId44"/>
    <p:sldId id="383" r:id="rId45"/>
    <p:sldId id="384" r:id="rId46"/>
    <p:sldId id="385" r:id="rId47"/>
    <p:sldId id="386" r:id="rId48"/>
    <p:sldId id="387" r:id="rId49"/>
    <p:sldId id="388" r:id="rId50"/>
    <p:sldId id="390" r:id="rId51"/>
    <p:sldId id="391" r:id="rId52"/>
    <p:sldId id="389" r:id="rId53"/>
    <p:sldId id="307" r:id="rId54"/>
    <p:sldId id="260" r:id="rId55"/>
    <p:sldId id="280" r:id="rId56"/>
    <p:sldId id="305" r:id="rId57"/>
    <p:sldId id="308" r:id="rId58"/>
    <p:sldId id="299"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8DFC"/>
    <a:srgbClr val="603813"/>
    <a:srgbClr val="E179D2"/>
    <a:srgbClr val="D850C5"/>
    <a:srgbClr val="EFD9D1"/>
    <a:srgbClr val="860000"/>
    <a:srgbClr val="DC956D"/>
    <a:srgbClr val="F5F3F4"/>
    <a:srgbClr val="FFFFFF"/>
    <a:srgbClr val="CB19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75" autoAdjust="0"/>
    <p:restoredTop sz="94660"/>
  </p:normalViewPr>
  <p:slideViewPr>
    <p:cSldViewPr snapToGrid="0">
      <p:cViewPr varScale="1">
        <p:scale>
          <a:sx n="71" d="100"/>
          <a:sy n="71" d="100"/>
        </p:scale>
        <p:origin x="528" y="66"/>
      </p:cViewPr>
      <p:guideLst/>
    </p:cSldViewPr>
  </p:slideViewPr>
  <p:notesTextViewPr>
    <p:cViewPr>
      <p:scale>
        <a:sx n="1" d="1"/>
        <a:sy n="1" d="1"/>
      </p:scale>
      <p:origin x="0" y="0"/>
    </p:cViewPr>
  </p:notesTextViewPr>
  <p:notesViewPr>
    <p:cSldViewPr snapToGrid="0">
      <p:cViewPr varScale="1">
        <p:scale>
          <a:sx n="86" d="100"/>
          <a:sy n="86"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2B5A0C4-99CF-415B-B321-75B1684C2D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6C1CE02-3400-4E1E-9EC7-A376244CFB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F7434B-2D30-4BF5-A18A-55AACB8D88D5}" type="datetimeFigureOut">
              <a:rPr lang="fr-FR" smtClean="0"/>
              <a:t>01/08/2024</a:t>
            </a:fld>
            <a:endParaRPr lang="fr-FR"/>
          </a:p>
        </p:txBody>
      </p:sp>
      <p:sp>
        <p:nvSpPr>
          <p:cNvPr id="4" name="Espace réservé du pied de page 3">
            <a:extLst>
              <a:ext uri="{FF2B5EF4-FFF2-40B4-BE49-F238E27FC236}">
                <a16:creationId xmlns:a16="http://schemas.microsoft.com/office/drawing/2014/main" id="{567108D7-8574-41CF-89C2-2DE5BB80B0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1F744BBB-FF8F-4FCB-8335-21A31BB7AC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EB2B0D-81B0-4583-BB03-58A5C824BA76}" type="slidenum">
              <a:rPr lang="fr-FR" smtClean="0"/>
              <a:t>‹N°›</a:t>
            </a:fld>
            <a:endParaRPr lang="fr-FR"/>
          </a:p>
        </p:txBody>
      </p:sp>
    </p:spTree>
    <p:extLst>
      <p:ext uri="{BB962C8B-B14F-4D97-AF65-F5344CB8AC3E}">
        <p14:creationId xmlns:p14="http://schemas.microsoft.com/office/powerpoint/2010/main" val="41342593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856E1-F257-43CD-9D8B-507046D12A4B}" type="datetimeFigureOut">
              <a:rPr lang="fr-FR" smtClean="0"/>
              <a:t>01/08/2024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dirty="0"/>
              <a:t>Modifiez les styles du texte du masque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081D27-FF81-480E-AFD0-B7F1721D57D1}" type="slidenum">
              <a:rPr lang="fr-FR" smtClean="0"/>
              <a:t>‹N°›</a:t>
            </a:fld>
            <a:endParaRPr lang="fr-FR" dirty="0"/>
          </a:p>
        </p:txBody>
      </p:sp>
    </p:spTree>
    <p:extLst>
      <p:ext uri="{BB962C8B-B14F-4D97-AF65-F5344CB8AC3E}">
        <p14:creationId xmlns:p14="http://schemas.microsoft.com/office/powerpoint/2010/main" val="2261300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081D27-FF81-480E-AFD0-B7F1721D57D1}" type="slidenum">
              <a:rPr lang="fr-FR" smtClean="0"/>
              <a:t>1</a:t>
            </a:fld>
            <a:endParaRPr lang="fr-FR" dirty="0"/>
          </a:p>
        </p:txBody>
      </p:sp>
    </p:spTree>
    <p:extLst>
      <p:ext uri="{BB962C8B-B14F-4D97-AF65-F5344CB8AC3E}">
        <p14:creationId xmlns:p14="http://schemas.microsoft.com/office/powerpoint/2010/main" val="1250445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400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7180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9267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0307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339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0484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7626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6093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2624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9126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1664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0918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3383f17a_0_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3383f17a_0_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3067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75d534253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75d534253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0326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121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6373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6086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5177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4cab6ae12d_0_8853: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4cab6ae12d_0_8853: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4cab6ae12d_0_8853: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4cab6ae12d_0_8853: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1537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1910c9cffe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1910c9cffe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4215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491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36759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4594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0159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06009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435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12054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48194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32188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19116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10c9cffe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910c9cffe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89678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23569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14052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80060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17553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56773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44711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06798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2418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25830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910c9cffe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910c9cff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04381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081D27-FF81-480E-AFD0-B7F1721D57D1}" type="slidenum">
              <a:rPr lang="fr-FR" smtClean="0"/>
              <a:t>49</a:t>
            </a:fld>
            <a:endParaRPr lang="fr-FR" dirty="0"/>
          </a:p>
        </p:txBody>
      </p:sp>
    </p:spTree>
    <p:extLst>
      <p:ext uri="{BB962C8B-B14F-4D97-AF65-F5344CB8AC3E}">
        <p14:creationId xmlns:p14="http://schemas.microsoft.com/office/powerpoint/2010/main" val="930797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081D27-FF81-480E-AFD0-B7F1721D57D1}" type="slidenum">
              <a:rPr lang="fr-FR" smtClean="0"/>
              <a:t>50</a:t>
            </a:fld>
            <a:endParaRPr lang="fr-FR" dirty="0"/>
          </a:p>
        </p:txBody>
      </p:sp>
    </p:spTree>
    <p:extLst>
      <p:ext uri="{BB962C8B-B14F-4D97-AF65-F5344CB8AC3E}">
        <p14:creationId xmlns:p14="http://schemas.microsoft.com/office/powerpoint/2010/main" val="38790336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4cab6ae12d_0_8853: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4cab6ae12d_0_8853: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48140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081D27-FF81-480E-AFD0-B7F1721D57D1}" type="slidenum">
              <a:rPr lang="fr-FR" smtClean="0"/>
              <a:t>53</a:t>
            </a:fld>
            <a:endParaRPr lang="fr-FR" dirty="0"/>
          </a:p>
        </p:txBody>
      </p:sp>
    </p:spTree>
    <p:extLst>
      <p:ext uri="{BB962C8B-B14F-4D97-AF65-F5344CB8AC3E}">
        <p14:creationId xmlns:p14="http://schemas.microsoft.com/office/powerpoint/2010/main" val="1420061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DF127D-5958-4A84-8852-64E5B0FDF1A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7C5BC11-97A1-476B-B142-7B8E467742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309857-CA1C-4D48-9A7E-70A0B497A50B}"/>
              </a:ext>
            </a:extLst>
          </p:cNvPr>
          <p:cNvSpPr>
            <a:spLocks noGrp="1"/>
          </p:cNvSpPr>
          <p:nvPr>
            <p:ph type="dt" sz="half" idx="10"/>
          </p:nvPr>
        </p:nvSpPr>
        <p:spPr/>
        <p:txBody>
          <a:bodyPr/>
          <a:lstStyle/>
          <a:p>
            <a:pPr rtl="0"/>
            <a:fld id="{20D7971E-4848-4FBE-AB67-632F553D7ACD}" type="datetime1">
              <a:rPr lang="fr-FR" noProof="0" smtClean="0"/>
              <a:t>01/08/2024</a:t>
            </a:fld>
            <a:endParaRPr lang="fr-FR" noProof="0"/>
          </a:p>
        </p:txBody>
      </p:sp>
      <p:sp>
        <p:nvSpPr>
          <p:cNvPr id="5" name="Espace réservé du pied de page 4">
            <a:extLst>
              <a:ext uri="{FF2B5EF4-FFF2-40B4-BE49-F238E27FC236}">
                <a16:creationId xmlns:a16="http://schemas.microsoft.com/office/drawing/2014/main" id="{4A6842C5-1024-45DB-9AD8-9B4C64AAF2C2}"/>
              </a:ext>
            </a:extLst>
          </p:cNvPr>
          <p:cNvSpPr>
            <a:spLocks noGrp="1"/>
          </p:cNvSpPr>
          <p:nvPr>
            <p:ph type="ftr" sz="quarter" idx="11"/>
          </p:nvPr>
        </p:nvSpPr>
        <p:spPr/>
        <p:txBody>
          <a:bodyPr/>
          <a:lstStyle/>
          <a:p>
            <a:pPr rtl="0"/>
            <a:r>
              <a:rPr lang="fr-FR" noProof="0"/>
              <a:t>
              </a:t>
            </a:r>
          </a:p>
        </p:txBody>
      </p:sp>
      <p:sp>
        <p:nvSpPr>
          <p:cNvPr id="6" name="Espace réservé du numéro de diapositive 5">
            <a:extLst>
              <a:ext uri="{FF2B5EF4-FFF2-40B4-BE49-F238E27FC236}">
                <a16:creationId xmlns:a16="http://schemas.microsoft.com/office/drawing/2014/main" id="{B72A1B8D-8FCA-4F72-8B9D-54BDFB789497}"/>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2751232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145FBC-44AE-4857-8174-9BC65A17708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614CAE3-E8F0-4B28-831F-894E9FA7D66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2317D1-AC9C-4B0D-89B6-53E916C88B31}"/>
              </a:ext>
            </a:extLst>
          </p:cNvPr>
          <p:cNvSpPr>
            <a:spLocks noGrp="1"/>
          </p:cNvSpPr>
          <p:nvPr>
            <p:ph type="dt" sz="half" idx="10"/>
          </p:nvPr>
        </p:nvSpPr>
        <p:spPr/>
        <p:txBody>
          <a:bodyPr/>
          <a:lstStyle/>
          <a:p>
            <a:pPr rtl="0"/>
            <a:fld id="{C6517A56-279F-43B8-B6D5-F3C5041A0725}" type="datetime1">
              <a:rPr lang="fr-FR" noProof="0" smtClean="0"/>
              <a:t>01/08/2024</a:t>
            </a:fld>
            <a:endParaRPr lang="fr-FR" noProof="0"/>
          </a:p>
        </p:txBody>
      </p:sp>
      <p:sp>
        <p:nvSpPr>
          <p:cNvPr id="5" name="Espace réservé du pied de page 4">
            <a:extLst>
              <a:ext uri="{FF2B5EF4-FFF2-40B4-BE49-F238E27FC236}">
                <a16:creationId xmlns:a16="http://schemas.microsoft.com/office/drawing/2014/main" id="{945E2A14-3223-4AAE-8181-92D233E5F52E}"/>
              </a:ext>
            </a:extLst>
          </p:cNvPr>
          <p:cNvSpPr>
            <a:spLocks noGrp="1"/>
          </p:cNvSpPr>
          <p:nvPr>
            <p:ph type="ftr" sz="quarter" idx="11"/>
          </p:nvPr>
        </p:nvSpPr>
        <p:spPr/>
        <p:txBody>
          <a:bodyPr/>
          <a:lstStyle/>
          <a:p>
            <a:pPr rtl="0"/>
            <a:r>
              <a:rPr lang="fr-FR" noProof="0"/>
              <a:t>
              </a:t>
            </a:r>
          </a:p>
        </p:txBody>
      </p:sp>
      <p:sp>
        <p:nvSpPr>
          <p:cNvPr id="6" name="Espace réservé du numéro de diapositive 5">
            <a:extLst>
              <a:ext uri="{FF2B5EF4-FFF2-40B4-BE49-F238E27FC236}">
                <a16:creationId xmlns:a16="http://schemas.microsoft.com/office/drawing/2014/main" id="{F007C86F-67A1-4CEA-8768-D2D2D15102A5}"/>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1417198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4F4ACB-5281-4412-96FD-B9AE06F5FA1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D470FB2-7CE0-40D3-A143-6B17981CA0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EB2C5F5-4E39-4478-BD73-722EDC64EC5B}"/>
              </a:ext>
            </a:extLst>
          </p:cNvPr>
          <p:cNvSpPr>
            <a:spLocks noGrp="1"/>
          </p:cNvSpPr>
          <p:nvPr>
            <p:ph type="dt" sz="half" idx="10"/>
          </p:nvPr>
        </p:nvSpPr>
        <p:spPr/>
        <p:txBody>
          <a:bodyPr/>
          <a:lstStyle/>
          <a:p>
            <a:pPr rtl="0"/>
            <a:fld id="{83D5A5AF-5329-4D60-9ABD-3CA8AF4BA1F6}" type="datetime1">
              <a:rPr lang="fr-FR" noProof="0" smtClean="0"/>
              <a:t>01/08/2024</a:t>
            </a:fld>
            <a:endParaRPr lang="fr-FR" noProof="0"/>
          </a:p>
        </p:txBody>
      </p:sp>
      <p:sp>
        <p:nvSpPr>
          <p:cNvPr id="5" name="Espace réservé du pied de page 4">
            <a:extLst>
              <a:ext uri="{FF2B5EF4-FFF2-40B4-BE49-F238E27FC236}">
                <a16:creationId xmlns:a16="http://schemas.microsoft.com/office/drawing/2014/main" id="{9E4B0650-CA9C-4605-81DD-26C335069DB3}"/>
              </a:ext>
            </a:extLst>
          </p:cNvPr>
          <p:cNvSpPr>
            <a:spLocks noGrp="1"/>
          </p:cNvSpPr>
          <p:nvPr>
            <p:ph type="ftr" sz="quarter" idx="11"/>
          </p:nvPr>
        </p:nvSpPr>
        <p:spPr/>
        <p:txBody>
          <a:bodyPr/>
          <a:lstStyle/>
          <a:p>
            <a:pPr rtl="0"/>
            <a:r>
              <a:rPr lang="fr-FR" noProof="0"/>
              <a:t>
              </a:t>
            </a:r>
          </a:p>
        </p:txBody>
      </p:sp>
      <p:sp>
        <p:nvSpPr>
          <p:cNvPr id="6" name="Espace réservé du numéro de diapositive 5">
            <a:extLst>
              <a:ext uri="{FF2B5EF4-FFF2-40B4-BE49-F238E27FC236}">
                <a16:creationId xmlns:a16="http://schemas.microsoft.com/office/drawing/2014/main" id="{11BEC37D-D80B-4ECB-9412-3F1A09F4C29C}"/>
              </a:ext>
            </a:extLst>
          </p:cNvPr>
          <p:cNvSpPr>
            <a:spLocks noGrp="1"/>
          </p:cNvSpPr>
          <p:nvPr>
            <p:ph type="sldNum" sz="quarter" idx="12"/>
          </p:nvPr>
        </p:nvSpPr>
        <p:spPr/>
        <p:txBody>
          <a:bodyPr/>
          <a:lstStyle/>
          <a:p>
            <a:pPr rtl="0"/>
            <a:fld id="{6D22F896-40B5-4ADD-8801-0D06FADFA095}" type="slidenum">
              <a:rPr lang="fr-FR" noProof="0" smtClean="0"/>
              <a:pPr rtl="0"/>
              <a:t>‹N°›</a:t>
            </a:fld>
            <a:endParaRPr lang="fr-FR" noProof="0"/>
          </a:p>
        </p:txBody>
      </p:sp>
    </p:spTree>
    <p:extLst>
      <p:ext uri="{BB962C8B-B14F-4D97-AF65-F5344CB8AC3E}">
        <p14:creationId xmlns:p14="http://schemas.microsoft.com/office/powerpoint/2010/main" val="918354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2F9FC-CB7E-45FC-99EA-4AD6CF09A6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4F5F36C-1C88-4F2B-82C9-23BA0560E54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71EC9D6-2F33-4737-81F2-27E534AB43D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44C3E0E-9CFA-4631-B61F-6CCC74BF0D78}"/>
              </a:ext>
            </a:extLst>
          </p:cNvPr>
          <p:cNvSpPr>
            <a:spLocks noGrp="1"/>
          </p:cNvSpPr>
          <p:nvPr>
            <p:ph type="dt" sz="half" idx="10"/>
          </p:nvPr>
        </p:nvSpPr>
        <p:spPr/>
        <p:txBody>
          <a:bodyPr/>
          <a:lstStyle/>
          <a:p>
            <a:pPr rtl="0"/>
            <a:fld id="{F82B80B8-FA59-4E59-9A17-DF70B5B7ECCB}" type="datetime1">
              <a:rPr lang="fr-FR" noProof="0" smtClean="0"/>
              <a:t>01/08/2024</a:t>
            </a:fld>
            <a:endParaRPr lang="fr-FR" noProof="0"/>
          </a:p>
        </p:txBody>
      </p:sp>
      <p:sp>
        <p:nvSpPr>
          <p:cNvPr id="6" name="Espace réservé du pied de page 5">
            <a:extLst>
              <a:ext uri="{FF2B5EF4-FFF2-40B4-BE49-F238E27FC236}">
                <a16:creationId xmlns:a16="http://schemas.microsoft.com/office/drawing/2014/main" id="{1388891D-09EE-42A9-9FFE-4D8D660A9912}"/>
              </a:ext>
            </a:extLst>
          </p:cNvPr>
          <p:cNvSpPr>
            <a:spLocks noGrp="1"/>
          </p:cNvSpPr>
          <p:nvPr>
            <p:ph type="ftr" sz="quarter" idx="11"/>
          </p:nvPr>
        </p:nvSpPr>
        <p:spPr/>
        <p:txBody>
          <a:bodyPr/>
          <a:lstStyle/>
          <a:p>
            <a:pPr rtl="0"/>
            <a:r>
              <a:rPr lang="fr-FR" noProof="0"/>
              <a:t>
              </a:t>
            </a:r>
          </a:p>
        </p:txBody>
      </p:sp>
      <p:sp>
        <p:nvSpPr>
          <p:cNvPr id="7" name="Espace réservé du numéro de diapositive 6">
            <a:extLst>
              <a:ext uri="{FF2B5EF4-FFF2-40B4-BE49-F238E27FC236}">
                <a16:creationId xmlns:a16="http://schemas.microsoft.com/office/drawing/2014/main" id="{93FA3904-F1DA-4A71-AA9F-E944B81D8B48}"/>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2875815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04C6F-A58A-4E34-ADE7-DD65EFEBF8C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DD863E7-F5BF-437C-A35E-3EF1D6E088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44531DC-E000-43DA-9B11-A135712B7F8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EA1CED8-1438-4DB1-9DD6-1FB24EF603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CD4E5E3-DB5B-4620-A5FC-B28BD9695B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43CBAB7-1794-45FF-BEC9-424EDB24B11A}"/>
              </a:ext>
            </a:extLst>
          </p:cNvPr>
          <p:cNvSpPr>
            <a:spLocks noGrp="1"/>
          </p:cNvSpPr>
          <p:nvPr>
            <p:ph type="dt" sz="half" idx="10"/>
          </p:nvPr>
        </p:nvSpPr>
        <p:spPr/>
        <p:txBody>
          <a:bodyPr/>
          <a:lstStyle/>
          <a:p>
            <a:pPr rtl="0"/>
            <a:fld id="{8330C6AF-4F3C-43E9-ABBE-CD54777C165A}" type="datetime1">
              <a:rPr lang="fr-FR" noProof="0" smtClean="0"/>
              <a:t>01/08/2024</a:t>
            </a:fld>
            <a:endParaRPr lang="fr-FR" noProof="0"/>
          </a:p>
        </p:txBody>
      </p:sp>
      <p:sp>
        <p:nvSpPr>
          <p:cNvPr id="8" name="Espace réservé du pied de page 7">
            <a:extLst>
              <a:ext uri="{FF2B5EF4-FFF2-40B4-BE49-F238E27FC236}">
                <a16:creationId xmlns:a16="http://schemas.microsoft.com/office/drawing/2014/main" id="{7063EB2F-7436-438B-B7C9-B9A6A04EFFA4}"/>
              </a:ext>
            </a:extLst>
          </p:cNvPr>
          <p:cNvSpPr>
            <a:spLocks noGrp="1"/>
          </p:cNvSpPr>
          <p:nvPr>
            <p:ph type="ftr" sz="quarter" idx="11"/>
          </p:nvPr>
        </p:nvSpPr>
        <p:spPr/>
        <p:txBody>
          <a:bodyPr/>
          <a:lstStyle/>
          <a:p>
            <a:pPr rtl="0"/>
            <a:r>
              <a:rPr lang="fr-FR" noProof="0"/>
              <a:t>
              </a:t>
            </a:r>
          </a:p>
        </p:txBody>
      </p:sp>
      <p:sp>
        <p:nvSpPr>
          <p:cNvPr id="9" name="Espace réservé du numéro de diapositive 8">
            <a:extLst>
              <a:ext uri="{FF2B5EF4-FFF2-40B4-BE49-F238E27FC236}">
                <a16:creationId xmlns:a16="http://schemas.microsoft.com/office/drawing/2014/main" id="{3B35FDB9-3F0C-44F4-9512-3F4CD4097760}"/>
              </a:ext>
            </a:extLst>
          </p:cNvPr>
          <p:cNvSpPr>
            <a:spLocks noGrp="1"/>
          </p:cNvSpPr>
          <p:nvPr>
            <p:ph type="sldNum" sz="quarter" idx="12"/>
          </p:nvPr>
        </p:nvSpPr>
        <p:spPr/>
        <p:txBody>
          <a:bodyPr/>
          <a:lstStyle/>
          <a:p>
            <a:pPr rtl="0"/>
            <a:fld id="{6D22F896-40B5-4ADD-8801-0D06FADFA095}" type="slidenum">
              <a:rPr lang="fr-FR" noProof="0" smtClean="0"/>
              <a:pPr rtl="0"/>
              <a:t>‹N°›</a:t>
            </a:fld>
            <a:endParaRPr lang="fr-FR" noProof="0"/>
          </a:p>
        </p:txBody>
      </p:sp>
    </p:spTree>
    <p:extLst>
      <p:ext uri="{BB962C8B-B14F-4D97-AF65-F5344CB8AC3E}">
        <p14:creationId xmlns:p14="http://schemas.microsoft.com/office/powerpoint/2010/main" val="36465489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2B5F08-3189-4097-916E-FE634464343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39C9F9-11AE-4E75-B46C-72D03095BCA6}"/>
              </a:ext>
            </a:extLst>
          </p:cNvPr>
          <p:cNvSpPr>
            <a:spLocks noGrp="1"/>
          </p:cNvSpPr>
          <p:nvPr>
            <p:ph type="dt" sz="half" idx="10"/>
          </p:nvPr>
        </p:nvSpPr>
        <p:spPr/>
        <p:txBody>
          <a:bodyPr/>
          <a:lstStyle/>
          <a:p>
            <a:pPr rtl="0"/>
            <a:fld id="{83D5A5AF-5329-4D60-9ABD-3CA8AF4BA1F6}" type="datetime1">
              <a:rPr lang="fr-FR" noProof="0" smtClean="0"/>
              <a:t>01/08/2024</a:t>
            </a:fld>
            <a:endParaRPr lang="fr-FR" noProof="0"/>
          </a:p>
        </p:txBody>
      </p:sp>
      <p:sp>
        <p:nvSpPr>
          <p:cNvPr id="4" name="Espace réservé du pied de page 3">
            <a:extLst>
              <a:ext uri="{FF2B5EF4-FFF2-40B4-BE49-F238E27FC236}">
                <a16:creationId xmlns:a16="http://schemas.microsoft.com/office/drawing/2014/main" id="{C4FE6E88-9E33-4552-B65C-28D88275EA44}"/>
              </a:ext>
            </a:extLst>
          </p:cNvPr>
          <p:cNvSpPr>
            <a:spLocks noGrp="1"/>
          </p:cNvSpPr>
          <p:nvPr>
            <p:ph type="ftr" sz="quarter" idx="11"/>
          </p:nvPr>
        </p:nvSpPr>
        <p:spPr/>
        <p:txBody>
          <a:bodyPr/>
          <a:lstStyle/>
          <a:p>
            <a:pPr rtl="0"/>
            <a:r>
              <a:rPr lang="fr-FR" noProof="0"/>
              <a:t>
              </a:t>
            </a:r>
          </a:p>
        </p:txBody>
      </p:sp>
      <p:sp>
        <p:nvSpPr>
          <p:cNvPr id="5" name="Espace réservé du numéro de diapositive 4">
            <a:extLst>
              <a:ext uri="{FF2B5EF4-FFF2-40B4-BE49-F238E27FC236}">
                <a16:creationId xmlns:a16="http://schemas.microsoft.com/office/drawing/2014/main" id="{6F23C124-14A6-4EC6-8120-06B3F415C067}"/>
              </a:ext>
            </a:extLst>
          </p:cNvPr>
          <p:cNvSpPr>
            <a:spLocks noGrp="1"/>
          </p:cNvSpPr>
          <p:nvPr>
            <p:ph type="sldNum" sz="quarter" idx="12"/>
          </p:nvPr>
        </p:nvSpPr>
        <p:spPr/>
        <p:txBody>
          <a:bodyPr/>
          <a:lstStyle/>
          <a:p>
            <a:pPr rtl="0"/>
            <a:fld id="{6D22F896-40B5-4ADD-8801-0D06FADFA095}" type="slidenum">
              <a:rPr lang="fr-FR" noProof="0" smtClean="0"/>
              <a:pPr rtl="0"/>
              <a:t>‹N°›</a:t>
            </a:fld>
            <a:endParaRPr lang="fr-FR" noProof="0"/>
          </a:p>
        </p:txBody>
      </p:sp>
    </p:spTree>
    <p:extLst>
      <p:ext uri="{BB962C8B-B14F-4D97-AF65-F5344CB8AC3E}">
        <p14:creationId xmlns:p14="http://schemas.microsoft.com/office/powerpoint/2010/main" val="3096361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9BEB30B-B15E-4B4B-B95F-3B8CC4C6ED05}"/>
              </a:ext>
            </a:extLst>
          </p:cNvPr>
          <p:cNvSpPr>
            <a:spLocks noGrp="1"/>
          </p:cNvSpPr>
          <p:nvPr>
            <p:ph type="dt" sz="half" idx="10"/>
          </p:nvPr>
        </p:nvSpPr>
        <p:spPr/>
        <p:txBody>
          <a:bodyPr/>
          <a:lstStyle/>
          <a:p>
            <a:pPr rtl="0"/>
            <a:fld id="{FCE48065-E7E8-4FA5-A823-FFDBB6C7577E}" type="datetime1">
              <a:rPr lang="fr-FR" noProof="0" smtClean="0"/>
              <a:t>01/08/2024</a:t>
            </a:fld>
            <a:endParaRPr lang="fr-FR" noProof="0"/>
          </a:p>
        </p:txBody>
      </p:sp>
      <p:sp>
        <p:nvSpPr>
          <p:cNvPr id="3" name="Espace réservé du pied de page 2">
            <a:extLst>
              <a:ext uri="{FF2B5EF4-FFF2-40B4-BE49-F238E27FC236}">
                <a16:creationId xmlns:a16="http://schemas.microsoft.com/office/drawing/2014/main" id="{AF0F2E4B-8C64-4667-BEF3-B9959825D90B}"/>
              </a:ext>
            </a:extLst>
          </p:cNvPr>
          <p:cNvSpPr>
            <a:spLocks noGrp="1"/>
          </p:cNvSpPr>
          <p:nvPr>
            <p:ph type="ftr" sz="quarter" idx="11"/>
          </p:nvPr>
        </p:nvSpPr>
        <p:spPr/>
        <p:txBody>
          <a:bodyPr/>
          <a:lstStyle/>
          <a:p>
            <a:pPr rtl="0"/>
            <a:r>
              <a:rPr lang="fr-FR" noProof="0"/>
              <a:t>
              </a:t>
            </a:r>
          </a:p>
        </p:txBody>
      </p:sp>
      <p:sp>
        <p:nvSpPr>
          <p:cNvPr id="4" name="Espace réservé du numéro de diapositive 3">
            <a:extLst>
              <a:ext uri="{FF2B5EF4-FFF2-40B4-BE49-F238E27FC236}">
                <a16:creationId xmlns:a16="http://schemas.microsoft.com/office/drawing/2014/main" id="{9FC862CC-E3E7-4410-AF54-9417CF603608}"/>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113897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7002DF-870A-4F70-936C-EC1159EBDA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4775EDE-5090-4836-B49E-05578948C8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68167FE-DA50-4F0B-BAEA-5A0C6AC026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332EA1-D085-46BB-A387-80E70D4D5CCC}"/>
              </a:ext>
            </a:extLst>
          </p:cNvPr>
          <p:cNvSpPr>
            <a:spLocks noGrp="1"/>
          </p:cNvSpPr>
          <p:nvPr>
            <p:ph type="dt" sz="half" idx="10"/>
          </p:nvPr>
        </p:nvSpPr>
        <p:spPr/>
        <p:txBody>
          <a:bodyPr/>
          <a:lstStyle/>
          <a:p>
            <a:pPr rtl="0"/>
            <a:fld id="{F8D43F31-01D7-4DAE-AC52-FBF8AD477D00}" type="datetime1">
              <a:rPr lang="fr-FR" noProof="0" smtClean="0"/>
              <a:t>01/08/2024</a:t>
            </a:fld>
            <a:endParaRPr lang="fr-FR" noProof="0"/>
          </a:p>
        </p:txBody>
      </p:sp>
      <p:sp>
        <p:nvSpPr>
          <p:cNvPr id="6" name="Espace réservé du pied de page 5">
            <a:extLst>
              <a:ext uri="{FF2B5EF4-FFF2-40B4-BE49-F238E27FC236}">
                <a16:creationId xmlns:a16="http://schemas.microsoft.com/office/drawing/2014/main" id="{3344A641-3320-4A97-A7A0-E75CAE21FB20}"/>
              </a:ext>
            </a:extLst>
          </p:cNvPr>
          <p:cNvSpPr>
            <a:spLocks noGrp="1"/>
          </p:cNvSpPr>
          <p:nvPr>
            <p:ph type="ftr" sz="quarter" idx="11"/>
          </p:nvPr>
        </p:nvSpPr>
        <p:spPr/>
        <p:txBody>
          <a:bodyPr/>
          <a:lstStyle/>
          <a:p>
            <a:pPr rtl="0"/>
            <a:r>
              <a:rPr lang="fr-FR" noProof="0"/>
              <a:t>
              </a:t>
            </a:r>
          </a:p>
        </p:txBody>
      </p:sp>
      <p:sp>
        <p:nvSpPr>
          <p:cNvPr id="7" name="Espace réservé du numéro de diapositive 6">
            <a:extLst>
              <a:ext uri="{FF2B5EF4-FFF2-40B4-BE49-F238E27FC236}">
                <a16:creationId xmlns:a16="http://schemas.microsoft.com/office/drawing/2014/main" id="{364CE222-37CD-4996-A801-D6D41A48358D}"/>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1723338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75E7F5-5BA7-4BD0-89DD-EE3D90B8E0D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330F0C8-14C8-46B8-B5AF-0CA027B30C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8935357-96FB-4462-A88B-73AEA6C42F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A203E24-303B-4770-A483-B5758FE43FCF}"/>
              </a:ext>
            </a:extLst>
          </p:cNvPr>
          <p:cNvSpPr>
            <a:spLocks noGrp="1"/>
          </p:cNvSpPr>
          <p:nvPr>
            <p:ph type="dt" sz="half" idx="10"/>
          </p:nvPr>
        </p:nvSpPr>
        <p:spPr/>
        <p:txBody>
          <a:bodyPr/>
          <a:lstStyle/>
          <a:p>
            <a:pPr rtl="0"/>
            <a:fld id="{7862BEA8-27BB-45F6-9D3E-879294B32A5F}" type="datetime1">
              <a:rPr lang="fr-FR" noProof="0" smtClean="0"/>
              <a:t>01/08/2024</a:t>
            </a:fld>
            <a:endParaRPr lang="fr-FR" noProof="0"/>
          </a:p>
        </p:txBody>
      </p:sp>
      <p:sp>
        <p:nvSpPr>
          <p:cNvPr id="6" name="Espace réservé du pied de page 5">
            <a:extLst>
              <a:ext uri="{FF2B5EF4-FFF2-40B4-BE49-F238E27FC236}">
                <a16:creationId xmlns:a16="http://schemas.microsoft.com/office/drawing/2014/main" id="{CC6906F1-0977-4060-8364-9FD18E0D3088}"/>
              </a:ext>
            </a:extLst>
          </p:cNvPr>
          <p:cNvSpPr>
            <a:spLocks noGrp="1"/>
          </p:cNvSpPr>
          <p:nvPr>
            <p:ph type="ftr" sz="quarter" idx="11"/>
          </p:nvPr>
        </p:nvSpPr>
        <p:spPr/>
        <p:txBody>
          <a:bodyPr/>
          <a:lstStyle/>
          <a:p>
            <a:pPr rtl="0"/>
            <a:r>
              <a:rPr lang="fr-FR" noProof="0"/>
              <a:t>
              </a:t>
            </a:r>
          </a:p>
        </p:txBody>
      </p:sp>
      <p:sp>
        <p:nvSpPr>
          <p:cNvPr id="7" name="Espace réservé du numéro de diapositive 6">
            <a:extLst>
              <a:ext uri="{FF2B5EF4-FFF2-40B4-BE49-F238E27FC236}">
                <a16:creationId xmlns:a16="http://schemas.microsoft.com/office/drawing/2014/main" id="{6B7FF2CF-0236-47C2-B0C5-86653A0C37C1}"/>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2905375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1A725F-011A-46D6-9B43-6607E4BC55B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5111F-E4C6-46C4-92FB-D35B43A0382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7F4F89E-597A-4616-9FDA-FA04C039D1EE}"/>
              </a:ext>
            </a:extLst>
          </p:cNvPr>
          <p:cNvSpPr>
            <a:spLocks noGrp="1"/>
          </p:cNvSpPr>
          <p:nvPr>
            <p:ph type="dt" sz="half" idx="10"/>
          </p:nvPr>
        </p:nvSpPr>
        <p:spPr/>
        <p:txBody>
          <a:bodyPr/>
          <a:lstStyle/>
          <a:p>
            <a:pPr rtl="0"/>
            <a:fld id="{B35720E1-3C6C-42ED-9C87-C9F40263183F}" type="datetime1">
              <a:rPr lang="fr-FR" noProof="0" smtClean="0"/>
              <a:t>01/08/2024</a:t>
            </a:fld>
            <a:endParaRPr lang="fr-FR" noProof="0"/>
          </a:p>
        </p:txBody>
      </p:sp>
      <p:sp>
        <p:nvSpPr>
          <p:cNvPr id="5" name="Espace réservé du pied de page 4">
            <a:extLst>
              <a:ext uri="{FF2B5EF4-FFF2-40B4-BE49-F238E27FC236}">
                <a16:creationId xmlns:a16="http://schemas.microsoft.com/office/drawing/2014/main" id="{264C723B-434C-4C9A-91C2-A584AD310A87}"/>
              </a:ext>
            </a:extLst>
          </p:cNvPr>
          <p:cNvSpPr>
            <a:spLocks noGrp="1"/>
          </p:cNvSpPr>
          <p:nvPr>
            <p:ph type="ftr" sz="quarter" idx="11"/>
          </p:nvPr>
        </p:nvSpPr>
        <p:spPr/>
        <p:txBody>
          <a:bodyPr/>
          <a:lstStyle/>
          <a:p>
            <a:pPr rtl="0"/>
            <a:r>
              <a:rPr lang="fr-FR" noProof="0"/>
              <a:t>
              </a:t>
            </a:r>
          </a:p>
        </p:txBody>
      </p:sp>
      <p:sp>
        <p:nvSpPr>
          <p:cNvPr id="6" name="Espace réservé du numéro de diapositive 5">
            <a:extLst>
              <a:ext uri="{FF2B5EF4-FFF2-40B4-BE49-F238E27FC236}">
                <a16:creationId xmlns:a16="http://schemas.microsoft.com/office/drawing/2014/main" id="{39FC829D-567E-4C1A-B705-4B621D208993}"/>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2934696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2F51F5-4117-4B9C-944C-7A0C7354FFA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C950FD2-E2E6-4E31-8062-603C133C2A4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6D9791-7B11-4139-A777-26E7D5873A76}"/>
              </a:ext>
            </a:extLst>
          </p:cNvPr>
          <p:cNvSpPr>
            <a:spLocks noGrp="1"/>
          </p:cNvSpPr>
          <p:nvPr>
            <p:ph type="dt" sz="half" idx="10"/>
          </p:nvPr>
        </p:nvSpPr>
        <p:spPr/>
        <p:txBody>
          <a:bodyPr/>
          <a:lstStyle/>
          <a:p>
            <a:pPr rtl="0"/>
            <a:fld id="{10C1B4A8-76C2-4713-93F8-1B7DC8F2F4F5}" type="datetime1">
              <a:rPr lang="fr-FR" noProof="0" smtClean="0"/>
              <a:t>01/08/2024</a:t>
            </a:fld>
            <a:endParaRPr lang="fr-FR" noProof="0"/>
          </a:p>
        </p:txBody>
      </p:sp>
      <p:sp>
        <p:nvSpPr>
          <p:cNvPr id="5" name="Espace réservé du pied de page 4">
            <a:extLst>
              <a:ext uri="{FF2B5EF4-FFF2-40B4-BE49-F238E27FC236}">
                <a16:creationId xmlns:a16="http://schemas.microsoft.com/office/drawing/2014/main" id="{CBEDC3EF-FEDA-4BBE-8196-328018098A2F}"/>
              </a:ext>
            </a:extLst>
          </p:cNvPr>
          <p:cNvSpPr>
            <a:spLocks noGrp="1"/>
          </p:cNvSpPr>
          <p:nvPr>
            <p:ph type="ftr" sz="quarter" idx="11"/>
          </p:nvPr>
        </p:nvSpPr>
        <p:spPr/>
        <p:txBody>
          <a:bodyPr/>
          <a:lstStyle/>
          <a:p>
            <a:pPr rtl="0"/>
            <a:r>
              <a:rPr lang="fr-FR" noProof="0"/>
              <a:t>
              </a:t>
            </a:r>
          </a:p>
        </p:txBody>
      </p:sp>
      <p:sp>
        <p:nvSpPr>
          <p:cNvPr id="6" name="Espace réservé du numéro de diapositive 5">
            <a:extLst>
              <a:ext uri="{FF2B5EF4-FFF2-40B4-BE49-F238E27FC236}">
                <a16:creationId xmlns:a16="http://schemas.microsoft.com/office/drawing/2014/main" id="{9A68BA3F-F0C6-4337-987C-1EA0E3FF5E4F}"/>
              </a:ext>
            </a:extLst>
          </p:cNvPr>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2637921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TLE 2">
  <p:cSld name="TITTLE 2">
    <p:spTree>
      <p:nvGrpSpPr>
        <p:cNvPr id="1" name="Shape 89"/>
        <p:cNvGrpSpPr/>
        <p:nvPr/>
      </p:nvGrpSpPr>
      <p:grpSpPr>
        <a:xfrm>
          <a:off x="0" y="0"/>
          <a:ext cx="0" cy="0"/>
          <a:chOff x="0" y="0"/>
          <a:chExt cx="0" cy="0"/>
        </a:xfrm>
      </p:grpSpPr>
      <p:sp>
        <p:nvSpPr>
          <p:cNvPr id="91" name="Google Shape;91;p16"/>
          <p:cNvSpPr txBox="1">
            <a:spLocks noGrp="1"/>
          </p:cNvSpPr>
          <p:nvPr>
            <p:ph type="title"/>
          </p:nvPr>
        </p:nvSpPr>
        <p:spPr>
          <a:xfrm>
            <a:off x="736972" y="681399"/>
            <a:ext cx="1870800" cy="932800"/>
          </a:xfrm>
          <a:prstGeom prst="rect">
            <a:avLst/>
          </a:prstGeom>
        </p:spPr>
        <p:txBody>
          <a:bodyPr spcFirstLastPara="1" wrap="square" lIns="0" tIns="0" rIns="0" bIns="0" anchor="t" anchorCtr="0">
            <a:noAutofit/>
          </a:bodyPr>
          <a:lstStyle>
            <a:lvl1pPr lvl="0" rtl="0">
              <a:spcBef>
                <a:spcPts val="0"/>
              </a:spcBef>
              <a:spcAft>
                <a:spcPts val="0"/>
              </a:spcAft>
              <a:buNone/>
              <a:defRPr sz="2133"/>
            </a:lvl1pPr>
            <a:lvl2pPr lvl="1" rtl="0">
              <a:spcBef>
                <a:spcPts val="0"/>
              </a:spcBef>
              <a:spcAft>
                <a:spcPts val="0"/>
              </a:spcAft>
              <a:buNone/>
              <a:defRPr sz="3333"/>
            </a:lvl2pPr>
            <a:lvl3pPr lvl="2" rtl="0">
              <a:spcBef>
                <a:spcPts val="0"/>
              </a:spcBef>
              <a:spcAft>
                <a:spcPts val="0"/>
              </a:spcAft>
              <a:buNone/>
              <a:defRPr sz="3333"/>
            </a:lvl3pPr>
            <a:lvl4pPr lvl="3" rtl="0">
              <a:spcBef>
                <a:spcPts val="0"/>
              </a:spcBef>
              <a:spcAft>
                <a:spcPts val="0"/>
              </a:spcAft>
              <a:buNone/>
              <a:defRPr sz="3333"/>
            </a:lvl4pPr>
            <a:lvl5pPr lvl="4" rtl="0">
              <a:spcBef>
                <a:spcPts val="0"/>
              </a:spcBef>
              <a:spcAft>
                <a:spcPts val="0"/>
              </a:spcAft>
              <a:buNone/>
              <a:defRPr sz="3333"/>
            </a:lvl5pPr>
            <a:lvl6pPr lvl="5" rtl="0">
              <a:spcBef>
                <a:spcPts val="0"/>
              </a:spcBef>
              <a:spcAft>
                <a:spcPts val="0"/>
              </a:spcAft>
              <a:buNone/>
              <a:defRPr sz="3333"/>
            </a:lvl6pPr>
            <a:lvl7pPr lvl="6" rtl="0">
              <a:spcBef>
                <a:spcPts val="0"/>
              </a:spcBef>
              <a:spcAft>
                <a:spcPts val="0"/>
              </a:spcAft>
              <a:buNone/>
              <a:defRPr sz="3333"/>
            </a:lvl7pPr>
            <a:lvl8pPr lvl="7" rtl="0">
              <a:spcBef>
                <a:spcPts val="0"/>
              </a:spcBef>
              <a:spcAft>
                <a:spcPts val="0"/>
              </a:spcAft>
              <a:buNone/>
              <a:defRPr sz="3333"/>
            </a:lvl8pPr>
            <a:lvl9pPr lvl="8" rtl="0">
              <a:spcBef>
                <a:spcPts val="0"/>
              </a:spcBef>
              <a:spcAft>
                <a:spcPts val="0"/>
              </a:spcAft>
              <a:buNone/>
              <a:defRPr sz="3333"/>
            </a:lvl9pPr>
          </a:lstStyle>
          <a:p>
            <a:endParaRPr/>
          </a:p>
        </p:txBody>
      </p:sp>
    </p:spTree>
    <p:extLst>
      <p:ext uri="{BB962C8B-B14F-4D97-AF65-F5344CB8AC3E}">
        <p14:creationId xmlns:p14="http://schemas.microsoft.com/office/powerpoint/2010/main" val="477009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B4FDD192-6800-47D0-90F1-7D91FE57976D}" type="datetime1">
              <a:rPr lang="en-US" smtClean="0"/>
              <a:t>8/1/2024</a:t>
            </a:fld>
            <a:endParaRPr lang="en-US" dirty="0"/>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t>‹N°›</a:t>
            </a:fld>
            <a:endParaRPr lang="en-US" dirty="0"/>
          </a:p>
        </p:txBody>
      </p:sp>
      <p:cxnSp>
        <p:nvCxnSpPr>
          <p:cNvPr id="11" name="Straight Connector 10">
            <a:extLst>
              <a:ext uri="{FF2B5EF4-FFF2-40B4-BE49-F238E27FC236}">
                <a16:creationId xmlns:a16="http://schemas.microsoft.com/office/drawing/2014/main"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0D075F64-4302-489F-9C59-F099D48F8BD8}"/>
              </a:ext>
            </a:extLst>
          </p:cNvPr>
          <p:cNvSpPr>
            <a:spLocks noGrp="1"/>
          </p:cNvSpPr>
          <p:nvPr>
            <p:ph type="pic" sz="quarter" idx="15"/>
          </p:nvPr>
        </p:nvSpPr>
        <p:spPr>
          <a:xfrm>
            <a:off x="5375275" y="1166813"/>
            <a:ext cx="2530475" cy="2962275"/>
          </a:xfrm>
          <a:prstGeom prst="ellipse">
            <a:avLst/>
          </a:prstGeom>
        </p:spPr>
        <p:txBody>
          <a:bodyPr/>
          <a:lstStyle/>
          <a:p>
            <a:endParaRPr lang="fr-FR"/>
          </a:p>
        </p:txBody>
      </p:sp>
    </p:spTree>
    <p:extLst>
      <p:ext uri="{BB962C8B-B14F-4D97-AF65-F5344CB8AC3E}">
        <p14:creationId xmlns:p14="http://schemas.microsoft.com/office/powerpoint/2010/main" val="3888081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00332"/>
            <a:ext cx="8807116" cy="915873"/>
          </a:xfrm>
        </p:spPr>
        <p:txBody>
          <a:bodyPr anchor="b">
            <a:normAutofit/>
          </a:bodyPr>
          <a:lstStyle>
            <a:lvl1pPr algn="l">
              <a:defRPr sz="5500" b="1">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963075"/>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553C389B-1365-4D57-8640-FE32C76A82BF}" type="datetime1">
              <a:rPr lang="en-US" noProof="0" smtClean="0"/>
              <a:t>8/1/2024</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t>‹N°›</a:t>
            </a:fld>
            <a:endParaRPr lang="en-US" noProof="0" dirty="0"/>
          </a:p>
        </p:txBody>
      </p:sp>
      <p:cxnSp>
        <p:nvCxnSpPr>
          <p:cNvPr id="14" name="Straight Connector 13">
            <a:extLst>
              <a:ext uri="{FF2B5EF4-FFF2-40B4-BE49-F238E27FC236}">
                <a16:creationId xmlns:a16="http://schemas.microsoft.com/office/drawing/2014/main"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C54CE062-7CDB-4AB7-B86E-461B22E7F450}"/>
              </a:ext>
            </a:extLst>
          </p:cNvPr>
          <p:cNvSpPr>
            <a:spLocks noGrp="1"/>
          </p:cNvSpPr>
          <p:nvPr>
            <p:ph type="body" sz="quarter" idx="14" hasCustomPrompt="1"/>
          </p:nvPr>
        </p:nvSpPr>
        <p:spPr>
          <a:xfrm>
            <a:off x="9416048" y="1006893"/>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4259323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7"/>
        <p:cNvGrpSpPr/>
        <p:nvPr/>
      </p:nvGrpSpPr>
      <p:grpSpPr>
        <a:xfrm>
          <a:off x="0" y="0"/>
          <a:ext cx="0" cy="0"/>
          <a:chOff x="0" y="0"/>
          <a:chExt cx="0" cy="0"/>
        </a:xfrm>
      </p:grpSpPr>
      <p:sp>
        <p:nvSpPr>
          <p:cNvPr id="68" name="Google Shape;68;p10"/>
          <p:cNvSpPr>
            <a:spLocks noGrp="1"/>
          </p:cNvSpPr>
          <p:nvPr>
            <p:ph type="pic" idx="2"/>
          </p:nvPr>
        </p:nvSpPr>
        <p:spPr>
          <a:xfrm>
            <a:off x="0" y="-19833"/>
            <a:ext cx="12192000" cy="6878000"/>
          </a:xfrm>
          <a:prstGeom prst="rect">
            <a:avLst/>
          </a:prstGeom>
          <a:noFill/>
          <a:ln>
            <a:noFill/>
          </a:ln>
        </p:spPr>
      </p:sp>
      <p:sp>
        <p:nvSpPr>
          <p:cNvPr id="69" name="Google Shape;69;p10"/>
          <p:cNvSpPr txBox="1">
            <a:spLocks noGrp="1"/>
          </p:cNvSpPr>
          <p:nvPr>
            <p:ph type="title"/>
          </p:nvPr>
        </p:nvSpPr>
        <p:spPr>
          <a:xfrm>
            <a:off x="950967" y="5115833"/>
            <a:ext cx="4765600" cy="1000400"/>
          </a:xfrm>
          <a:prstGeom prst="rect">
            <a:avLst/>
          </a:prstGeom>
          <a:solidFill>
            <a:schemeClr val="lt1"/>
          </a:solidFill>
        </p:spPr>
        <p:txBody>
          <a:bodyPr spcFirstLastPara="1" wrap="square" lIns="91425" tIns="91425" rIns="91425" bIns="91425" anchor="t" anchorCtr="0">
            <a:noAutofit/>
          </a:bodyPr>
          <a:lstStyle>
            <a:lvl1pPr lvl="0" rtl="0">
              <a:spcBef>
                <a:spcPts val="0"/>
              </a:spcBef>
              <a:spcAft>
                <a:spcPts val="0"/>
              </a:spcAft>
              <a:buSzPts val="2800"/>
              <a:buNone/>
              <a:defRPr sz="2400" b="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771523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774233" y="2250200"/>
            <a:ext cx="8466800" cy="19080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Clr>
                <a:srgbClr val="191919"/>
              </a:buClr>
              <a:buSzPts val="5200"/>
              <a:buNone/>
              <a:defRPr sz="6400"/>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2774233" y="4244000"/>
            <a:ext cx="8466800" cy="634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2133">
                <a:solidFill>
                  <a:schemeClr val="dk1"/>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 name="Google Shape;11;p2"/>
          <p:cNvSpPr/>
          <p:nvPr/>
        </p:nvSpPr>
        <p:spPr>
          <a:xfrm>
            <a:off x="0" y="0"/>
            <a:ext cx="2295200" cy="6858000"/>
          </a:xfrm>
          <a:prstGeom prst="rect">
            <a:avLst/>
          </a:prstGeom>
          <a:solidFill>
            <a:srgbClr val="60381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2" name="Google Shape;12;p2"/>
          <p:cNvCxnSpPr/>
          <p:nvPr/>
        </p:nvCxnSpPr>
        <p:spPr>
          <a:xfrm>
            <a:off x="11574333" y="-47600"/>
            <a:ext cx="0" cy="6953200"/>
          </a:xfrm>
          <a:prstGeom prst="straightConnector1">
            <a:avLst/>
          </a:prstGeom>
          <a:noFill/>
          <a:ln w="9525" cap="flat" cmpd="sng">
            <a:solidFill>
              <a:schemeClr val="lt2"/>
            </a:solidFill>
            <a:prstDash val="solid"/>
            <a:round/>
            <a:headEnd type="none" w="med" len="med"/>
            <a:tailEnd type="none" w="med" len="med"/>
          </a:ln>
        </p:spPr>
      </p:cxnSp>
    </p:spTree>
    <p:extLst>
      <p:ext uri="{BB962C8B-B14F-4D97-AF65-F5344CB8AC3E}">
        <p14:creationId xmlns:p14="http://schemas.microsoft.com/office/powerpoint/2010/main" val="615040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p:nvPr/>
        </p:nvSpPr>
        <p:spPr>
          <a:xfrm>
            <a:off x="7882333" y="0"/>
            <a:ext cx="43096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5" name="Google Shape;15;p3"/>
          <p:cNvCxnSpPr/>
          <p:nvPr/>
        </p:nvCxnSpPr>
        <p:spPr>
          <a:xfrm>
            <a:off x="950425" y="-47600"/>
            <a:ext cx="0" cy="6953200"/>
          </a:xfrm>
          <a:prstGeom prst="straightConnector1">
            <a:avLst/>
          </a:prstGeom>
          <a:noFill/>
          <a:ln w="9525" cap="flat" cmpd="sng">
            <a:solidFill>
              <a:schemeClr val="lt2"/>
            </a:solidFill>
            <a:prstDash val="solid"/>
            <a:round/>
            <a:headEnd type="none" w="med" len="med"/>
            <a:tailEnd type="none" w="med" len="med"/>
          </a:ln>
        </p:spPr>
      </p:cxnSp>
      <p:sp>
        <p:nvSpPr>
          <p:cNvPr id="16" name="Google Shape;16;p3"/>
          <p:cNvSpPr txBox="1">
            <a:spLocks noGrp="1"/>
          </p:cNvSpPr>
          <p:nvPr>
            <p:ph type="title"/>
          </p:nvPr>
        </p:nvSpPr>
        <p:spPr>
          <a:xfrm>
            <a:off x="2000267" y="3599533"/>
            <a:ext cx="4482800" cy="1122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6667"/>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7" name="Google Shape;17;p3"/>
          <p:cNvSpPr txBox="1">
            <a:spLocks noGrp="1"/>
          </p:cNvSpPr>
          <p:nvPr>
            <p:ph type="title" idx="2" hasCustomPrompt="1"/>
          </p:nvPr>
        </p:nvSpPr>
        <p:spPr>
          <a:xfrm>
            <a:off x="2000267" y="2136067"/>
            <a:ext cx="1718400" cy="11224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8000">
                <a:solidFill>
                  <a:schemeClr val="dk2"/>
                </a:solidFill>
              </a:defRPr>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Tree>
    <p:extLst>
      <p:ext uri="{BB962C8B-B14F-4D97-AF65-F5344CB8AC3E}">
        <p14:creationId xmlns:p14="http://schemas.microsoft.com/office/powerpoint/2010/main" val="3838445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960000" y="1356967"/>
            <a:ext cx="10272000" cy="47816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chemeClr val="dk2"/>
              </a:buClr>
              <a:buSzPts val="1200"/>
              <a:buFont typeface="Nunito Light"/>
              <a:buChar char="●"/>
              <a:defRPr/>
            </a:lvl1pPr>
            <a:lvl2pPr marL="1219170" lvl="1" indent="-406390" rtl="0">
              <a:lnSpc>
                <a:spcPct val="100000"/>
              </a:lnSpc>
              <a:spcBef>
                <a:spcPts val="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endParaRPr/>
          </a:p>
        </p:txBody>
      </p:sp>
      <p:sp>
        <p:nvSpPr>
          <p:cNvPr id="21" name="Google Shape;21;p4"/>
          <p:cNvSpPr/>
          <p:nvPr/>
        </p:nvSpPr>
        <p:spPr>
          <a:xfrm>
            <a:off x="11792267" y="0"/>
            <a:ext cx="4000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22" name="Google Shape;22;p4"/>
          <p:cNvCxnSpPr/>
          <p:nvPr/>
        </p:nvCxnSpPr>
        <p:spPr>
          <a:xfrm>
            <a:off x="278392"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23" name="Google Shape;23;p4"/>
          <p:cNvGrpSpPr/>
          <p:nvPr/>
        </p:nvGrpSpPr>
        <p:grpSpPr>
          <a:xfrm flipH="1">
            <a:off x="-75033" y="6138667"/>
            <a:ext cx="10900400" cy="0"/>
            <a:chOff x="2220050" y="1547100"/>
            <a:chExt cx="8175300" cy="0"/>
          </a:xfrm>
        </p:grpSpPr>
        <p:cxnSp>
          <p:nvCxnSpPr>
            <p:cNvPr id="24" name="Google Shape;24;p4"/>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25" name="Google Shape;25;p4"/>
            <p:cNvCxnSpPr/>
            <p:nvPr/>
          </p:nvCxnSpPr>
          <p:spPr>
            <a:xfrm>
              <a:off x="2684450" y="1547100"/>
              <a:ext cx="77109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167414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10368200" y="0"/>
            <a:ext cx="18240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28" name="Google Shape;28;p5"/>
          <p:cNvCxnSpPr/>
          <p:nvPr/>
        </p:nvCxnSpPr>
        <p:spPr>
          <a:xfrm>
            <a:off x="340825" y="-47600"/>
            <a:ext cx="0" cy="6953200"/>
          </a:xfrm>
          <a:prstGeom prst="straightConnector1">
            <a:avLst/>
          </a:prstGeom>
          <a:noFill/>
          <a:ln w="9525" cap="flat" cmpd="sng">
            <a:solidFill>
              <a:schemeClr val="lt2"/>
            </a:solidFill>
            <a:prstDash val="solid"/>
            <a:round/>
            <a:headEnd type="none" w="med" len="med"/>
            <a:tailEnd type="none" w="med" len="med"/>
          </a:ln>
        </p:spPr>
      </p:cxnSp>
      <p:sp>
        <p:nvSpPr>
          <p:cNvPr id="29" name="Google Shape;29;p5"/>
          <p:cNvSpPr txBox="1">
            <a:spLocks noGrp="1"/>
          </p:cNvSpPr>
          <p:nvPr>
            <p:ph type="title"/>
          </p:nvPr>
        </p:nvSpPr>
        <p:spPr>
          <a:xfrm>
            <a:off x="960000" y="593367"/>
            <a:ext cx="8221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0" name="Google Shape;30;p5"/>
          <p:cNvSpPr txBox="1">
            <a:spLocks noGrp="1"/>
          </p:cNvSpPr>
          <p:nvPr>
            <p:ph type="subTitle" idx="1"/>
          </p:nvPr>
        </p:nvSpPr>
        <p:spPr>
          <a:xfrm>
            <a:off x="5165175" y="2924195"/>
            <a:ext cx="4001200" cy="234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1" name="Google Shape;31;p5"/>
          <p:cNvSpPr txBox="1">
            <a:spLocks noGrp="1"/>
          </p:cNvSpPr>
          <p:nvPr>
            <p:ph type="subTitle" idx="2"/>
          </p:nvPr>
        </p:nvSpPr>
        <p:spPr>
          <a:xfrm>
            <a:off x="960000" y="2924203"/>
            <a:ext cx="4001200" cy="234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2" name="Google Shape;32;p5"/>
          <p:cNvSpPr txBox="1">
            <a:spLocks noGrp="1"/>
          </p:cNvSpPr>
          <p:nvPr>
            <p:ph type="subTitle" idx="3"/>
          </p:nvPr>
        </p:nvSpPr>
        <p:spPr>
          <a:xfrm>
            <a:off x="960000" y="1787833"/>
            <a:ext cx="4001200" cy="1116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33" name="Google Shape;33;p5"/>
          <p:cNvSpPr txBox="1">
            <a:spLocks noGrp="1"/>
          </p:cNvSpPr>
          <p:nvPr>
            <p:ph type="subTitle" idx="4"/>
          </p:nvPr>
        </p:nvSpPr>
        <p:spPr>
          <a:xfrm>
            <a:off x="5165175" y="1787833"/>
            <a:ext cx="4001200" cy="1116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grpSp>
        <p:nvGrpSpPr>
          <p:cNvPr id="34" name="Google Shape;34;p5"/>
          <p:cNvGrpSpPr/>
          <p:nvPr/>
        </p:nvGrpSpPr>
        <p:grpSpPr>
          <a:xfrm flipH="1">
            <a:off x="-25033" y="6138667"/>
            <a:ext cx="9906000" cy="0"/>
            <a:chOff x="2220050" y="1547100"/>
            <a:chExt cx="7429500" cy="0"/>
          </a:xfrm>
        </p:grpSpPr>
        <p:cxnSp>
          <p:nvCxnSpPr>
            <p:cNvPr id="35" name="Google Shape;35;p5"/>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6" name="Google Shape;36;p5"/>
            <p:cNvCxnSpPr/>
            <p:nvPr/>
          </p:nvCxnSpPr>
          <p:spPr>
            <a:xfrm>
              <a:off x="2684450" y="1547100"/>
              <a:ext cx="69651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163836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9" name="Google Shape;39;p6"/>
          <p:cNvSpPr/>
          <p:nvPr/>
        </p:nvSpPr>
        <p:spPr>
          <a:xfrm>
            <a:off x="11241033" y="0"/>
            <a:ext cx="951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40" name="Google Shape;40;p6"/>
          <p:cNvCxnSpPr/>
          <p:nvPr/>
        </p:nvCxnSpPr>
        <p:spPr>
          <a:xfrm>
            <a:off x="469100"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41" name="Google Shape;41;p6"/>
          <p:cNvGrpSpPr/>
          <p:nvPr/>
        </p:nvGrpSpPr>
        <p:grpSpPr>
          <a:xfrm flipH="1">
            <a:off x="-112933" y="6534867"/>
            <a:ext cx="9406800" cy="0"/>
            <a:chOff x="2220050" y="1547100"/>
            <a:chExt cx="7055100" cy="0"/>
          </a:xfrm>
        </p:grpSpPr>
        <p:cxnSp>
          <p:nvCxnSpPr>
            <p:cNvPr id="42" name="Google Shape;42;p6"/>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43" name="Google Shape;43;p6"/>
            <p:cNvCxnSpPr/>
            <p:nvPr/>
          </p:nvCxnSpPr>
          <p:spPr>
            <a:xfrm>
              <a:off x="2684450" y="1547100"/>
              <a:ext cx="65907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091265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4"/>
        <p:cNvGrpSpPr/>
        <p:nvPr/>
      </p:nvGrpSpPr>
      <p:grpSpPr>
        <a:xfrm>
          <a:off x="0" y="0"/>
          <a:ext cx="0" cy="0"/>
          <a:chOff x="0" y="0"/>
          <a:chExt cx="0" cy="0"/>
        </a:xfrm>
      </p:grpSpPr>
      <p:sp>
        <p:nvSpPr>
          <p:cNvPr id="45" name="Google Shape;45;p7"/>
          <p:cNvSpPr/>
          <p:nvPr/>
        </p:nvSpPr>
        <p:spPr>
          <a:xfrm>
            <a:off x="8669300" y="0"/>
            <a:ext cx="35228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46" name="Google Shape;46;p7"/>
          <p:cNvCxnSpPr/>
          <p:nvPr/>
        </p:nvCxnSpPr>
        <p:spPr>
          <a:xfrm>
            <a:off x="164300" y="-47600"/>
            <a:ext cx="0" cy="6953200"/>
          </a:xfrm>
          <a:prstGeom prst="straightConnector1">
            <a:avLst/>
          </a:prstGeom>
          <a:noFill/>
          <a:ln w="9525" cap="flat" cmpd="sng">
            <a:solidFill>
              <a:schemeClr val="lt2"/>
            </a:solidFill>
            <a:prstDash val="solid"/>
            <a:round/>
            <a:headEnd type="none" w="med" len="med"/>
            <a:tailEnd type="none" w="med" len="med"/>
          </a:ln>
        </p:spPr>
      </p:cxnSp>
      <p:sp>
        <p:nvSpPr>
          <p:cNvPr id="47" name="Google Shape;47;p7"/>
          <p:cNvSpPr txBox="1">
            <a:spLocks noGrp="1"/>
          </p:cNvSpPr>
          <p:nvPr>
            <p:ph type="subTitle" idx="1"/>
          </p:nvPr>
        </p:nvSpPr>
        <p:spPr>
          <a:xfrm>
            <a:off x="960000" y="1884484"/>
            <a:ext cx="7095200" cy="356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200"/>
              <a:buChar char="●"/>
              <a:defRPr/>
            </a:lvl1pPr>
            <a:lvl2pPr lvl="1" algn="ctr" rtl="0">
              <a:lnSpc>
                <a:spcPct val="100000"/>
              </a:lnSpc>
              <a:spcBef>
                <a:spcPts val="1333"/>
              </a:spcBef>
              <a:spcAft>
                <a:spcPts val="0"/>
              </a:spcAft>
              <a:buClr>
                <a:srgbClr val="E76A28"/>
              </a:buClr>
              <a:buSzPts val="1200"/>
              <a:buChar char="○"/>
              <a:defRPr/>
            </a:lvl2pPr>
            <a:lvl3pPr lvl="2" algn="ctr" rtl="0">
              <a:lnSpc>
                <a:spcPct val="100000"/>
              </a:lnSpc>
              <a:spcBef>
                <a:spcPts val="2133"/>
              </a:spcBef>
              <a:spcAft>
                <a:spcPts val="0"/>
              </a:spcAft>
              <a:buClr>
                <a:srgbClr val="E76A28"/>
              </a:buClr>
              <a:buSzPts val="1200"/>
              <a:buChar char="■"/>
              <a:defRPr/>
            </a:lvl3pPr>
            <a:lvl4pPr lvl="3" algn="ctr" rtl="0">
              <a:lnSpc>
                <a:spcPct val="100000"/>
              </a:lnSpc>
              <a:spcBef>
                <a:spcPts val="2133"/>
              </a:spcBef>
              <a:spcAft>
                <a:spcPts val="0"/>
              </a:spcAft>
              <a:buClr>
                <a:srgbClr val="E76A28"/>
              </a:buClr>
              <a:buSzPts val="1200"/>
              <a:buChar char="●"/>
              <a:defRPr/>
            </a:lvl4pPr>
            <a:lvl5pPr lvl="4" algn="ctr" rtl="0">
              <a:lnSpc>
                <a:spcPct val="100000"/>
              </a:lnSpc>
              <a:spcBef>
                <a:spcPts val="2133"/>
              </a:spcBef>
              <a:spcAft>
                <a:spcPts val="0"/>
              </a:spcAft>
              <a:buClr>
                <a:srgbClr val="E76A28"/>
              </a:buClr>
              <a:buSzPts val="1200"/>
              <a:buChar char="○"/>
              <a:defRPr/>
            </a:lvl5pPr>
            <a:lvl6pPr lvl="5" algn="ctr" rtl="0">
              <a:lnSpc>
                <a:spcPct val="100000"/>
              </a:lnSpc>
              <a:spcBef>
                <a:spcPts val="2133"/>
              </a:spcBef>
              <a:spcAft>
                <a:spcPts val="0"/>
              </a:spcAft>
              <a:buClr>
                <a:srgbClr val="999999"/>
              </a:buClr>
              <a:buSzPts val="1200"/>
              <a:buChar char="■"/>
              <a:defRPr/>
            </a:lvl6pPr>
            <a:lvl7pPr lvl="6" algn="ctr" rtl="0">
              <a:lnSpc>
                <a:spcPct val="100000"/>
              </a:lnSpc>
              <a:spcBef>
                <a:spcPts val="2133"/>
              </a:spcBef>
              <a:spcAft>
                <a:spcPts val="0"/>
              </a:spcAft>
              <a:buClr>
                <a:srgbClr val="999999"/>
              </a:buClr>
              <a:buSzPts val="1200"/>
              <a:buChar char="●"/>
              <a:defRPr/>
            </a:lvl7pPr>
            <a:lvl8pPr lvl="7" algn="ctr" rtl="0">
              <a:lnSpc>
                <a:spcPct val="100000"/>
              </a:lnSpc>
              <a:spcBef>
                <a:spcPts val="2133"/>
              </a:spcBef>
              <a:spcAft>
                <a:spcPts val="0"/>
              </a:spcAft>
              <a:buClr>
                <a:srgbClr val="999999"/>
              </a:buClr>
              <a:buSzPts val="1200"/>
              <a:buChar char="○"/>
              <a:defRPr/>
            </a:lvl8pPr>
            <a:lvl9pPr lvl="8" algn="ctr" rtl="0">
              <a:lnSpc>
                <a:spcPct val="100000"/>
              </a:lnSpc>
              <a:spcBef>
                <a:spcPts val="2133"/>
              </a:spcBef>
              <a:spcAft>
                <a:spcPts val="2133"/>
              </a:spcAft>
              <a:buClr>
                <a:srgbClr val="999999"/>
              </a:buClr>
              <a:buSzPts val="1200"/>
              <a:buChar char="■"/>
              <a:defRPr/>
            </a:lvl9pPr>
          </a:lstStyle>
          <a:p>
            <a:endParaRPr/>
          </a:p>
        </p:txBody>
      </p:sp>
      <p:sp>
        <p:nvSpPr>
          <p:cNvPr id="48" name="Google Shape;48;p7"/>
          <p:cNvSpPr txBox="1">
            <a:spLocks noGrp="1"/>
          </p:cNvSpPr>
          <p:nvPr>
            <p:ph type="title"/>
          </p:nvPr>
        </p:nvSpPr>
        <p:spPr>
          <a:xfrm>
            <a:off x="960000" y="593367"/>
            <a:ext cx="7095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49" name="Google Shape;49;p7"/>
          <p:cNvGrpSpPr/>
          <p:nvPr/>
        </p:nvGrpSpPr>
        <p:grpSpPr>
          <a:xfrm flipH="1">
            <a:off x="-125033" y="6138667"/>
            <a:ext cx="5596400" cy="0"/>
            <a:chOff x="2220050" y="1547100"/>
            <a:chExt cx="4197300" cy="0"/>
          </a:xfrm>
        </p:grpSpPr>
        <p:cxnSp>
          <p:nvCxnSpPr>
            <p:cNvPr id="50" name="Google Shape;50;p7"/>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51" name="Google Shape;51;p7"/>
            <p:cNvCxnSpPr/>
            <p:nvPr/>
          </p:nvCxnSpPr>
          <p:spPr>
            <a:xfrm>
              <a:off x="2684450" y="1547100"/>
              <a:ext cx="37329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255053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4605433" y="1742800"/>
            <a:ext cx="6010800" cy="33724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54" name="Google Shape;54;p8"/>
          <p:cNvSpPr/>
          <p:nvPr/>
        </p:nvSpPr>
        <p:spPr>
          <a:xfrm>
            <a:off x="0" y="0"/>
            <a:ext cx="35476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55" name="Google Shape;55;p8"/>
          <p:cNvCxnSpPr/>
          <p:nvPr/>
        </p:nvCxnSpPr>
        <p:spPr>
          <a:xfrm>
            <a:off x="11241033"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56" name="Google Shape;56;p8"/>
          <p:cNvGrpSpPr/>
          <p:nvPr/>
        </p:nvGrpSpPr>
        <p:grpSpPr>
          <a:xfrm>
            <a:off x="4307800" y="6347467"/>
            <a:ext cx="8034000" cy="0"/>
            <a:chOff x="2220050" y="1547100"/>
            <a:chExt cx="6025500" cy="0"/>
          </a:xfrm>
        </p:grpSpPr>
        <p:cxnSp>
          <p:nvCxnSpPr>
            <p:cNvPr id="57" name="Google Shape;57;p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58" name="Google Shape;58;p8"/>
            <p:cNvCxnSpPr/>
            <p:nvPr/>
          </p:nvCxnSpPr>
          <p:spPr>
            <a:xfrm>
              <a:off x="2684450" y="1547100"/>
              <a:ext cx="55611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347166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9"/>
        <p:cNvGrpSpPr/>
        <p:nvPr/>
      </p:nvGrpSpPr>
      <p:grpSpPr>
        <a:xfrm>
          <a:off x="0" y="0"/>
          <a:ext cx="0" cy="0"/>
          <a:chOff x="0" y="0"/>
          <a:chExt cx="0" cy="0"/>
        </a:xfrm>
      </p:grpSpPr>
      <p:sp>
        <p:nvSpPr>
          <p:cNvPr id="60" name="Google Shape;60;p9"/>
          <p:cNvSpPr/>
          <p:nvPr/>
        </p:nvSpPr>
        <p:spPr>
          <a:xfrm>
            <a:off x="7407633" y="0"/>
            <a:ext cx="47844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9"/>
          <p:cNvSpPr txBox="1">
            <a:spLocks noGrp="1"/>
          </p:cNvSpPr>
          <p:nvPr>
            <p:ph type="title"/>
          </p:nvPr>
        </p:nvSpPr>
        <p:spPr>
          <a:xfrm>
            <a:off x="950967" y="1672000"/>
            <a:ext cx="55448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6400"/>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endParaRPr/>
          </a:p>
        </p:txBody>
      </p:sp>
      <p:sp>
        <p:nvSpPr>
          <p:cNvPr id="62" name="Google Shape;62;p9"/>
          <p:cNvSpPr txBox="1">
            <a:spLocks noGrp="1"/>
          </p:cNvSpPr>
          <p:nvPr>
            <p:ph type="subTitle" idx="1"/>
          </p:nvPr>
        </p:nvSpPr>
        <p:spPr>
          <a:xfrm>
            <a:off x="950967" y="4291200"/>
            <a:ext cx="5544800" cy="8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cxnSp>
        <p:nvCxnSpPr>
          <p:cNvPr id="63" name="Google Shape;63;p9"/>
          <p:cNvCxnSpPr/>
          <p:nvPr/>
        </p:nvCxnSpPr>
        <p:spPr>
          <a:xfrm>
            <a:off x="690592"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64" name="Google Shape;64;p9"/>
          <p:cNvGrpSpPr/>
          <p:nvPr/>
        </p:nvGrpSpPr>
        <p:grpSpPr>
          <a:xfrm flipH="1">
            <a:off x="-125033" y="6138667"/>
            <a:ext cx="5596400" cy="0"/>
            <a:chOff x="2220050" y="1547100"/>
            <a:chExt cx="4197300" cy="0"/>
          </a:xfrm>
        </p:grpSpPr>
        <p:cxnSp>
          <p:nvCxnSpPr>
            <p:cNvPr id="65" name="Google Shape;65;p9"/>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66" name="Google Shape;66;p9"/>
            <p:cNvCxnSpPr/>
            <p:nvPr/>
          </p:nvCxnSpPr>
          <p:spPr>
            <a:xfrm>
              <a:off x="2684450" y="1547100"/>
              <a:ext cx="37329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4099769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7"/>
        <p:cNvGrpSpPr/>
        <p:nvPr/>
      </p:nvGrpSpPr>
      <p:grpSpPr>
        <a:xfrm>
          <a:off x="0" y="0"/>
          <a:ext cx="0" cy="0"/>
          <a:chOff x="0" y="0"/>
          <a:chExt cx="0" cy="0"/>
        </a:xfrm>
      </p:grpSpPr>
      <p:sp>
        <p:nvSpPr>
          <p:cNvPr id="68" name="Google Shape;68;p10"/>
          <p:cNvSpPr>
            <a:spLocks noGrp="1"/>
          </p:cNvSpPr>
          <p:nvPr>
            <p:ph type="pic" idx="2"/>
          </p:nvPr>
        </p:nvSpPr>
        <p:spPr>
          <a:xfrm>
            <a:off x="0" y="-19833"/>
            <a:ext cx="12192000" cy="6878000"/>
          </a:xfrm>
          <a:prstGeom prst="rect">
            <a:avLst/>
          </a:prstGeom>
          <a:noFill/>
          <a:ln>
            <a:noFill/>
          </a:ln>
        </p:spPr>
      </p:sp>
      <p:sp>
        <p:nvSpPr>
          <p:cNvPr id="69" name="Google Shape;69;p10"/>
          <p:cNvSpPr txBox="1">
            <a:spLocks noGrp="1"/>
          </p:cNvSpPr>
          <p:nvPr>
            <p:ph type="title"/>
          </p:nvPr>
        </p:nvSpPr>
        <p:spPr>
          <a:xfrm>
            <a:off x="950967" y="5115833"/>
            <a:ext cx="4765600" cy="1000400"/>
          </a:xfrm>
          <a:prstGeom prst="rect">
            <a:avLst/>
          </a:prstGeom>
          <a:solidFill>
            <a:schemeClr val="lt1"/>
          </a:solidFill>
        </p:spPr>
        <p:txBody>
          <a:bodyPr spcFirstLastPara="1" wrap="square" lIns="91425" tIns="91425" rIns="91425" bIns="91425" anchor="t" anchorCtr="0">
            <a:noAutofit/>
          </a:bodyPr>
          <a:lstStyle>
            <a:lvl1pPr lvl="0" rtl="0">
              <a:spcBef>
                <a:spcPts val="0"/>
              </a:spcBef>
              <a:spcAft>
                <a:spcPts val="0"/>
              </a:spcAft>
              <a:buSzPts val="2800"/>
              <a:buNone/>
              <a:defRPr sz="2400" b="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12441279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0"/>
        <p:cNvGrpSpPr/>
        <p:nvPr/>
      </p:nvGrpSpPr>
      <p:grpSpPr>
        <a:xfrm>
          <a:off x="0" y="0"/>
          <a:ext cx="0" cy="0"/>
          <a:chOff x="0" y="0"/>
          <a:chExt cx="0" cy="0"/>
        </a:xfrm>
      </p:grpSpPr>
      <p:sp>
        <p:nvSpPr>
          <p:cNvPr id="71" name="Google Shape;71;p11"/>
          <p:cNvSpPr txBox="1">
            <a:spLocks noGrp="1"/>
          </p:cNvSpPr>
          <p:nvPr>
            <p:ph type="title" hasCustomPrompt="1"/>
          </p:nvPr>
        </p:nvSpPr>
        <p:spPr>
          <a:xfrm>
            <a:off x="4122300" y="1883651"/>
            <a:ext cx="7118800" cy="14524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8000">
                <a:solidFill>
                  <a:schemeClr val="dk2"/>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72" name="Google Shape;72;p11"/>
          <p:cNvSpPr txBox="1">
            <a:spLocks noGrp="1"/>
          </p:cNvSpPr>
          <p:nvPr>
            <p:ph type="subTitle" idx="1"/>
          </p:nvPr>
        </p:nvSpPr>
        <p:spPr>
          <a:xfrm>
            <a:off x="4122300" y="4311551"/>
            <a:ext cx="7118800" cy="66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
        <p:nvSpPr>
          <p:cNvPr id="73" name="Google Shape;73;p11"/>
          <p:cNvSpPr/>
          <p:nvPr/>
        </p:nvSpPr>
        <p:spPr>
          <a:xfrm>
            <a:off x="0" y="0"/>
            <a:ext cx="3547600" cy="6858000"/>
          </a:xfrm>
          <a:prstGeom prst="rect">
            <a:avLst/>
          </a:prstGeom>
          <a:solidFill>
            <a:srgbClr val="C98DF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74" name="Google Shape;74;p11"/>
          <p:cNvCxnSpPr/>
          <p:nvPr/>
        </p:nvCxnSpPr>
        <p:spPr>
          <a:xfrm>
            <a:off x="11760700" y="-47600"/>
            <a:ext cx="0" cy="6953200"/>
          </a:xfrm>
          <a:prstGeom prst="straightConnector1">
            <a:avLst/>
          </a:prstGeom>
          <a:noFill/>
          <a:ln w="9525" cap="flat" cmpd="sng">
            <a:solidFill>
              <a:schemeClr val="lt2"/>
            </a:solidFill>
            <a:prstDash val="solid"/>
            <a:round/>
            <a:headEnd type="none" w="med" len="med"/>
            <a:tailEnd type="none" w="med" len="med"/>
          </a:ln>
        </p:spPr>
      </p:cxnSp>
    </p:spTree>
    <p:extLst>
      <p:ext uri="{BB962C8B-B14F-4D97-AF65-F5344CB8AC3E}">
        <p14:creationId xmlns:p14="http://schemas.microsoft.com/office/powerpoint/2010/main" val="401849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5"/>
        <p:cNvGrpSpPr/>
        <p:nvPr/>
      </p:nvGrpSpPr>
      <p:grpSpPr>
        <a:xfrm>
          <a:off x="0" y="0"/>
          <a:ext cx="0" cy="0"/>
          <a:chOff x="0" y="0"/>
          <a:chExt cx="0" cy="0"/>
        </a:xfrm>
      </p:grpSpPr>
    </p:spTree>
    <p:extLst>
      <p:ext uri="{BB962C8B-B14F-4D97-AF65-F5344CB8AC3E}">
        <p14:creationId xmlns:p14="http://schemas.microsoft.com/office/powerpoint/2010/main" val="3871981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6"/>
        <p:cNvGrpSpPr/>
        <p:nvPr/>
      </p:nvGrpSpPr>
      <p:grpSpPr>
        <a:xfrm>
          <a:off x="0" y="0"/>
          <a:ext cx="0" cy="0"/>
          <a:chOff x="0" y="0"/>
          <a:chExt cx="0" cy="0"/>
        </a:xfrm>
      </p:grpSpPr>
      <p:sp>
        <p:nvSpPr>
          <p:cNvPr id="77" name="Google Shape;77;p13"/>
          <p:cNvSpPr/>
          <p:nvPr/>
        </p:nvSpPr>
        <p:spPr>
          <a:xfrm>
            <a:off x="0" y="0"/>
            <a:ext cx="537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78" name="Google Shape;78;p13"/>
          <p:cNvCxnSpPr/>
          <p:nvPr/>
        </p:nvCxnSpPr>
        <p:spPr>
          <a:xfrm>
            <a:off x="11241033" y="-47600"/>
            <a:ext cx="0" cy="6953200"/>
          </a:xfrm>
          <a:prstGeom prst="straightConnector1">
            <a:avLst/>
          </a:prstGeom>
          <a:noFill/>
          <a:ln w="9525" cap="flat" cmpd="sng">
            <a:solidFill>
              <a:schemeClr val="lt2"/>
            </a:solidFill>
            <a:prstDash val="solid"/>
            <a:round/>
            <a:headEnd type="none" w="med" len="med"/>
            <a:tailEnd type="none" w="med" len="med"/>
          </a:ln>
        </p:spPr>
      </p:cxnSp>
      <p:sp>
        <p:nvSpPr>
          <p:cNvPr id="79" name="Google Shape;79;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0" name="Google Shape;80;p13"/>
          <p:cNvSpPr txBox="1">
            <a:spLocks noGrp="1"/>
          </p:cNvSpPr>
          <p:nvPr>
            <p:ph type="title" idx="2" hasCustomPrompt="1"/>
          </p:nvPr>
        </p:nvSpPr>
        <p:spPr>
          <a:xfrm>
            <a:off x="960000" y="2106600"/>
            <a:ext cx="1020000" cy="5968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1" name="Google Shape;81;p13"/>
          <p:cNvSpPr txBox="1">
            <a:spLocks noGrp="1"/>
          </p:cNvSpPr>
          <p:nvPr>
            <p:ph type="title" idx="3" hasCustomPrompt="1"/>
          </p:nvPr>
        </p:nvSpPr>
        <p:spPr>
          <a:xfrm>
            <a:off x="960000" y="3885717"/>
            <a:ext cx="1020000" cy="5968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2" name="Google Shape;82;p13"/>
          <p:cNvSpPr txBox="1">
            <a:spLocks noGrp="1"/>
          </p:cNvSpPr>
          <p:nvPr>
            <p:ph type="title" idx="4" hasCustomPrompt="1"/>
          </p:nvPr>
        </p:nvSpPr>
        <p:spPr>
          <a:xfrm>
            <a:off x="4495696" y="2106600"/>
            <a:ext cx="1020000" cy="5968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3" name="Google Shape;83;p13"/>
          <p:cNvSpPr txBox="1">
            <a:spLocks noGrp="1"/>
          </p:cNvSpPr>
          <p:nvPr>
            <p:ph type="title" idx="5" hasCustomPrompt="1"/>
          </p:nvPr>
        </p:nvSpPr>
        <p:spPr>
          <a:xfrm>
            <a:off x="4495696" y="3885717"/>
            <a:ext cx="1020000" cy="5968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4" name="Google Shape;84;p13"/>
          <p:cNvSpPr txBox="1">
            <a:spLocks noGrp="1"/>
          </p:cNvSpPr>
          <p:nvPr>
            <p:ph type="title" idx="6" hasCustomPrompt="1"/>
          </p:nvPr>
        </p:nvSpPr>
        <p:spPr>
          <a:xfrm>
            <a:off x="8031392" y="2106600"/>
            <a:ext cx="1020000" cy="5968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5" name="Google Shape;85;p13"/>
          <p:cNvSpPr txBox="1">
            <a:spLocks noGrp="1"/>
          </p:cNvSpPr>
          <p:nvPr>
            <p:ph type="title" idx="7" hasCustomPrompt="1"/>
          </p:nvPr>
        </p:nvSpPr>
        <p:spPr>
          <a:xfrm>
            <a:off x="8031392" y="3885717"/>
            <a:ext cx="1020000" cy="5968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6" name="Google Shape;86;p13"/>
          <p:cNvSpPr txBox="1">
            <a:spLocks noGrp="1"/>
          </p:cNvSpPr>
          <p:nvPr>
            <p:ph type="subTitle" idx="1"/>
          </p:nvPr>
        </p:nvSpPr>
        <p:spPr>
          <a:xfrm>
            <a:off x="960000" y="2638197"/>
            <a:ext cx="32008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None/>
              <a:defRPr sz="2667">
                <a:solidFill>
                  <a:schemeClr val="dk1"/>
                </a:solidFill>
              </a:defRPr>
            </a:lvl1pPr>
            <a:lvl2pPr lvl="1" rtl="0">
              <a:lnSpc>
                <a:spcPct val="100000"/>
              </a:lnSpc>
              <a:spcBef>
                <a:spcPts val="0"/>
              </a:spcBef>
              <a:spcAft>
                <a:spcPts val="0"/>
              </a:spcAft>
              <a:buSzPts val="2400"/>
              <a:buNone/>
              <a:defRPr sz="3200"/>
            </a:lvl2pPr>
            <a:lvl3pPr lvl="2" rtl="0">
              <a:lnSpc>
                <a:spcPct val="100000"/>
              </a:lnSpc>
              <a:spcBef>
                <a:spcPts val="0"/>
              </a:spcBef>
              <a:spcAft>
                <a:spcPts val="0"/>
              </a:spcAft>
              <a:buSzPts val="2400"/>
              <a:buNone/>
              <a:defRPr sz="3200"/>
            </a:lvl3pPr>
            <a:lvl4pPr lvl="3" rtl="0">
              <a:lnSpc>
                <a:spcPct val="100000"/>
              </a:lnSpc>
              <a:spcBef>
                <a:spcPts val="0"/>
              </a:spcBef>
              <a:spcAft>
                <a:spcPts val="0"/>
              </a:spcAft>
              <a:buSzPts val="2400"/>
              <a:buNone/>
              <a:defRPr sz="3200"/>
            </a:lvl4pPr>
            <a:lvl5pPr lvl="4" rtl="0">
              <a:lnSpc>
                <a:spcPct val="100000"/>
              </a:lnSpc>
              <a:spcBef>
                <a:spcPts val="0"/>
              </a:spcBef>
              <a:spcAft>
                <a:spcPts val="0"/>
              </a:spcAft>
              <a:buSzPts val="2400"/>
              <a:buNone/>
              <a:defRPr sz="3200"/>
            </a:lvl5pPr>
            <a:lvl6pPr lvl="5" rtl="0">
              <a:lnSpc>
                <a:spcPct val="100000"/>
              </a:lnSpc>
              <a:spcBef>
                <a:spcPts val="0"/>
              </a:spcBef>
              <a:spcAft>
                <a:spcPts val="0"/>
              </a:spcAft>
              <a:buSzPts val="2400"/>
              <a:buNone/>
              <a:defRPr sz="3200"/>
            </a:lvl6pPr>
            <a:lvl7pPr lvl="6" rtl="0">
              <a:lnSpc>
                <a:spcPct val="100000"/>
              </a:lnSpc>
              <a:spcBef>
                <a:spcPts val="0"/>
              </a:spcBef>
              <a:spcAft>
                <a:spcPts val="0"/>
              </a:spcAft>
              <a:buSzPts val="2400"/>
              <a:buNone/>
              <a:defRPr sz="3200"/>
            </a:lvl7pPr>
            <a:lvl8pPr lvl="7" rtl="0">
              <a:lnSpc>
                <a:spcPct val="100000"/>
              </a:lnSpc>
              <a:spcBef>
                <a:spcPts val="0"/>
              </a:spcBef>
              <a:spcAft>
                <a:spcPts val="0"/>
              </a:spcAft>
              <a:buSzPts val="2400"/>
              <a:buNone/>
              <a:defRPr sz="3200"/>
            </a:lvl8pPr>
            <a:lvl9pPr lvl="8" rtl="0">
              <a:lnSpc>
                <a:spcPct val="100000"/>
              </a:lnSpc>
              <a:spcBef>
                <a:spcPts val="0"/>
              </a:spcBef>
              <a:spcAft>
                <a:spcPts val="0"/>
              </a:spcAft>
              <a:buSzPts val="2400"/>
              <a:buNone/>
              <a:defRPr sz="3200"/>
            </a:lvl9pPr>
          </a:lstStyle>
          <a:p>
            <a:endParaRPr/>
          </a:p>
        </p:txBody>
      </p:sp>
      <p:sp>
        <p:nvSpPr>
          <p:cNvPr id="87" name="Google Shape;87;p13"/>
          <p:cNvSpPr txBox="1">
            <a:spLocks noGrp="1"/>
          </p:cNvSpPr>
          <p:nvPr>
            <p:ph type="subTitle" idx="8"/>
          </p:nvPr>
        </p:nvSpPr>
        <p:spPr>
          <a:xfrm>
            <a:off x="4495699" y="2638197"/>
            <a:ext cx="32008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None/>
              <a:defRPr sz="2667">
                <a:solidFill>
                  <a:schemeClr val="dk1"/>
                </a:solidFill>
              </a:defRPr>
            </a:lvl1pPr>
            <a:lvl2pPr lvl="1" rtl="0">
              <a:lnSpc>
                <a:spcPct val="100000"/>
              </a:lnSpc>
              <a:spcBef>
                <a:spcPts val="0"/>
              </a:spcBef>
              <a:spcAft>
                <a:spcPts val="0"/>
              </a:spcAft>
              <a:buSzPts val="2400"/>
              <a:buNone/>
              <a:defRPr sz="3200"/>
            </a:lvl2pPr>
            <a:lvl3pPr lvl="2" rtl="0">
              <a:lnSpc>
                <a:spcPct val="100000"/>
              </a:lnSpc>
              <a:spcBef>
                <a:spcPts val="0"/>
              </a:spcBef>
              <a:spcAft>
                <a:spcPts val="0"/>
              </a:spcAft>
              <a:buSzPts val="2400"/>
              <a:buNone/>
              <a:defRPr sz="3200"/>
            </a:lvl3pPr>
            <a:lvl4pPr lvl="3" rtl="0">
              <a:lnSpc>
                <a:spcPct val="100000"/>
              </a:lnSpc>
              <a:spcBef>
                <a:spcPts val="0"/>
              </a:spcBef>
              <a:spcAft>
                <a:spcPts val="0"/>
              </a:spcAft>
              <a:buSzPts val="2400"/>
              <a:buNone/>
              <a:defRPr sz="3200"/>
            </a:lvl4pPr>
            <a:lvl5pPr lvl="4" rtl="0">
              <a:lnSpc>
                <a:spcPct val="100000"/>
              </a:lnSpc>
              <a:spcBef>
                <a:spcPts val="0"/>
              </a:spcBef>
              <a:spcAft>
                <a:spcPts val="0"/>
              </a:spcAft>
              <a:buSzPts val="2400"/>
              <a:buNone/>
              <a:defRPr sz="3200"/>
            </a:lvl5pPr>
            <a:lvl6pPr lvl="5" rtl="0">
              <a:lnSpc>
                <a:spcPct val="100000"/>
              </a:lnSpc>
              <a:spcBef>
                <a:spcPts val="0"/>
              </a:spcBef>
              <a:spcAft>
                <a:spcPts val="0"/>
              </a:spcAft>
              <a:buSzPts val="2400"/>
              <a:buNone/>
              <a:defRPr sz="3200"/>
            </a:lvl6pPr>
            <a:lvl7pPr lvl="6" rtl="0">
              <a:lnSpc>
                <a:spcPct val="100000"/>
              </a:lnSpc>
              <a:spcBef>
                <a:spcPts val="0"/>
              </a:spcBef>
              <a:spcAft>
                <a:spcPts val="0"/>
              </a:spcAft>
              <a:buSzPts val="2400"/>
              <a:buNone/>
              <a:defRPr sz="3200"/>
            </a:lvl7pPr>
            <a:lvl8pPr lvl="7" rtl="0">
              <a:lnSpc>
                <a:spcPct val="100000"/>
              </a:lnSpc>
              <a:spcBef>
                <a:spcPts val="0"/>
              </a:spcBef>
              <a:spcAft>
                <a:spcPts val="0"/>
              </a:spcAft>
              <a:buSzPts val="2400"/>
              <a:buNone/>
              <a:defRPr sz="3200"/>
            </a:lvl8pPr>
            <a:lvl9pPr lvl="8" rtl="0">
              <a:lnSpc>
                <a:spcPct val="100000"/>
              </a:lnSpc>
              <a:spcBef>
                <a:spcPts val="0"/>
              </a:spcBef>
              <a:spcAft>
                <a:spcPts val="0"/>
              </a:spcAft>
              <a:buSzPts val="2400"/>
              <a:buNone/>
              <a:defRPr sz="3200"/>
            </a:lvl9pPr>
          </a:lstStyle>
          <a:p>
            <a:endParaRPr/>
          </a:p>
        </p:txBody>
      </p:sp>
      <p:sp>
        <p:nvSpPr>
          <p:cNvPr id="88" name="Google Shape;88;p13"/>
          <p:cNvSpPr txBox="1">
            <a:spLocks noGrp="1"/>
          </p:cNvSpPr>
          <p:nvPr>
            <p:ph type="subTitle" idx="9"/>
          </p:nvPr>
        </p:nvSpPr>
        <p:spPr>
          <a:xfrm>
            <a:off x="8031397" y="2638197"/>
            <a:ext cx="32008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None/>
              <a:defRPr sz="2667">
                <a:solidFill>
                  <a:schemeClr val="dk1"/>
                </a:solidFill>
              </a:defRPr>
            </a:lvl1pPr>
            <a:lvl2pPr lvl="1" rtl="0">
              <a:lnSpc>
                <a:spcPct val="100000"/>
              </a:lnSpc>
              <a:spcBef>
                <a:spcPts val="0"/>
              </a:spcBef>
              <a:spcAft>
                <a:spcPts val="0"/>
              </a:spcAft>
              <a:buSzPts val="2400"/>
              <a:buNone/>
              <a:defRPr sz="3200"/>
            </a:lvl2pPr>
            <a:lvl3pPr lvl="2" rtl="0">
              <a:lnSpc>
                <a:spcPct val="100000"/>
              </a:lnSpc>
              <a:spcBef>
                <a:spcPts val="0"/>
              </a:spcBef>
              <a:spcAft>
                <a:spcPts val="0"/>
              </a:spcAft>
              <a:buSzPts val="2400"/>
              <a:buNone/>
              <a:defRPr sz="3200"/>
            </a:lvl3pPr>
            <a:lvl4pPr lvl="3" rtl="0">
              <a:lnSpc>
                <a:spcPct val="100000"/>
              </a:lnSpc>
              <a:spcBef>
                <a:spcPts val="0"/>
              </a:spcBef>
              <a:spcAft>
                <a:spcPts val="0"/>
              </a:spcAft>
              <a:buSzPts val="2400"/>
              <a:buNone/>
              <a:defRPr sz="3200"/>
            </a:lvl4pPr>
            <a:lvl5pPr lvl="4" rtl="0">
              <a:lnSpc>
                <a:spcPct val="100000"/>
              </a:lnSpc>
              <a:spcBef>
                <a:spcPts val="0"/>
              </a:spcBef>
              <a:spcAft>
                <a:spcPts val="0"/>
              </a:spcAft>
              <a:buSzPts val="2400"/>
              <a:buNone/>
              <a:defRPr sz="3200"/>
            </a:lvl5pPr>
            <a:lvl6pPr lvl="5" rtl="0">
              <a:lnSpc>
                <a:spcPct val="100000"/>
              </a:lnSpc>
              <a:spcBef>
                <a:spcPts val="0"/>
              </a:spcBef>
              <a:spcAft>
                <a:spcPts val="0"/>
              </a:spcAft>
              <a:buSzPts val="2400"/>
              <a:buNone/>
              <a:defRPr sz="3200"/>
            </a:lvl6pPr>
            <a:lvl7pPr lvl="6" rtl="0">
              <a:lnSpc>
                <a:spcPct val="100000"/>
              </a:lnSpc>
              <a:spcBef>
                <a:spcPts val="0"/>
              </a:spcBef>
              <a:spcAft>
                <a:spcPts val="0"/>
              </a:spcAft>
              <a:buSzPts val="2400"/>
              <a:buNone/>
              <a:defRPr sz="3200"/>
            </a:lvl7pPr>
            <a:lvl8pPr lvl="7" rtl="0">
              <a:lnSpc>
                <a:spcPct val="100000"/>
              </a:lnSpc>
              <a:spcBef>
                <a:spcPts val="0"/>
              </a:spcBef>
              <a:spcAft>
                <a:spcPts val="0"/>
              </a:spcAft>
              <a:buSzPts val="2400"/>
              <a:buNone/>
              <a:defRPr sz="3200"/>
            </a:lvl8pPr>
            <a:lvl9pPr lvl="8" rtl="0">
              <a:lnSpc>
                <a:spcPct val="100000"/>
              </a:lnSpc>
              <a:spcBef>
                <a:spcPts val="0"/>
              </a:spcBef>
              <a:spcAft>
                <a:spcPts val="0"/>
              </a:spcAft>
              <a:buSzPts val="2400"/>
              <a:buNone/>
              <a:defRPr sz="3200"/>
            </a:lvl9pPr>
          </a:lstStyle>
          <a:p>
            <a:endParaRPr/>
          </a:p>
        </p:txBody>
      </p:sp>
      <p:sp>
        <p:nvSpPr>
          <p:cNvPr id="89" name="Google Shape;89;p13"/>
          <p:cNvSpPr txBox="1">
            <a:spLocks noGrp="1"/>
          </p:cNvSpPr>
          <p:nvPr>
            <p:ph type="subTitle" idx="13"/>
          </p:nvPr>
        </p:nvSpPr>
        <p:spPr>
          <a:xfrm>
            <a:off x="960000" y="4417399"/>
            <a:ext cx="32008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None/>
              <a:defRPr sz="2667">
                <a:solidFill>
                  <a:schemeClr val="dk1"/>
                </a:solidFill>
              </a:defRPr>
            </a:lvl1pPr>
            <a:lvl2pPr lvl="1" rtl="0">
              <a:lnSpc>
                <a:spcPct val="100000"/>
              </a:lnSpc>
              <a:spcBef>
                <a:spcPts val="0"/>
              </a:spcBef>
              <a:spcAft>
                <a:spcPts val="0"/>
              </a:spcAft>
              <a:buSzPts val="2400"/>
              <a:buNone/>
              <a:defRPr sz="3200"/>
            </a:lvl2pPr>
            <a:lvl3pPr lvl="2" rtl="0">
              <a:lnSpc>
                <a:spcPct val="100000"/>
              </a:lnSpc>
              <a:spcBef>
                <a:spcPts val="0"/>
              </a:spcBef>
              <a:spcAft>
                <a:spcPts val="0"/>
              </a:spcAft>
              <a:buSzPts val="2400"/>
              <a:buNone/>
              <a:defRPr sz="3200"/>
            </a:lvl3pPr>
            <a:lvl4pPr lvl="3" rtl="0">
              <a:lnSpc>
                <a:spcPct val="100000"/>
              </a:lnSpc>
              <a:spcBef>
                <a:spcPts val="0"/>
              </a:spcBef>
              <a:spcAft>
                <a:spcPts val="0"/>
              </a:spcAft>
              <a:buSzPts val="2400"/>
              <a:buNone/>
              <a:defRPr sz="3200"/>
            </a:lvl4pPr>
            <a:lvl5pPr lvl="4" rtl="0">
              <a:lnSpc>
                <a:spcPct val="100000"/>
              </a:lnSpc>
              <a:spcBef>
                <a:spcPts val="0"/>
              </a:spcBef>
              <a:spcAft>
                <a:spcPts val="0"/>
              </a:spcAft>
              <a:buSzPts val="2400"/>
              <a:buNone/>
              <a:defRPr sz="3200"/>
            </a:lvl5pPr>
            <a:lvl6pPr lvl="5" rtl="0">
              <a:lnSpc>
                <a:spcPct val="100000"/>
              </a:lnSpc>
              <a:spcBef>
                <a:spcPts val="0"/>
              </a:spcBef>
              <a:spcAft>
                <a:spcPts val="0"/>
              </a:spcAft>
              <a:buSzPts val="2400"/>
              <a:buNone/>
              <a:defRPr sz="3200"/>
            </a:lvl6pPr>
            <a:lvl7pPr lvl="6" rtl="0">
              <a:lnSpc>
                <a:spcPct val="100000"/>
              </a:lnSpc>
              <a:spcBef>
                <a:spcPts val="0"/>
              </a:spcBef>
              <a:spcAft>
                <a:spcPts val="0"/>
              </a:spcAft>
              <a:buSzPts val="2400"/>
              <a:buNone/>
              <a:defRPr sz="3200"/>
            </a:lvl7pPr>
            <a:lvl8pPr lvl="7" rtl="0">
              <a:lnSpc>
                <a:spcPct val="100000"/>
              </a:lnSpc>
              <a:spcBef>
                <a:spcPts val="0"/>
              </a:spcBef>
              <a:spcAft>
                <a:spcPts val="0"/>
              </a:spcAft>
              <a:buSzPts val="2400"/>
              <a:buNone/>
              <a:defRPr sz="3200"/>
            </a:lvl8pPr>
            <a:lvl9pPr lvl="8" rtl="0">
              <a:lnSpc>
                <a:spcPct val="100000"/>
              </a:lnSpc>
              <a:spcBef>
                <a:spcPts val="0"/>
              </a:spcBef>
              <a:spcAft>
                <a:spcPts val="0"/>
              </a:spcAft>
              <a:buSzPts val="2400"/>
              <a:buNone/>
              <a:defRPr sz="3200"/>
            </a:lvl9pPr>
          </a:lstStyle>
          <a:p>
            <a:endParaRPr/>
          </a:p>
        </p:txBody>
      </p:sp>
      <p:sp>
        <p:nvSpPr>
          <p:cNvPr id="90" name="Google Shape;90;p13"/>
          <p:cNvSpPr txBox="1">
            <a:spLocks noGrp="1"/>
          </p:cNvSpPr>
          <p:nvPr>
            <p:ph type="subTitle" idx="14"/>
          </p:nvPr>
        </p:nvSpPr>
        <p:spPr>
          <a:xfrm>
            <a:off x="4495699" y="4417399"/>
            <a:ext cx="32008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None/>
              <a:defRPr sz="2667">
                <a:solidFill>
                  <a:schemeClr val="dk1"/>
                </a:solidFill>
              </a:defRPr>
            </a:lvl1pPr>
            <a:lvl2pPr lvl="1" rtl="0">
              <a:lnSpc>
                <a:spcPct val="100000"/>
              </a:lnSpc>
              <a:spcBef>
                <a:spcPts val="0"/>
              </a:spcBef>
              <a:spcAft>
                <a:spcPts val="0"/>
              </a:spcAft>
              <a:buSzPts val="2400"/>
              <a:buNone/>
              <a:defRPr sz="3200"/>
            </a:lvl2pPr>
            <a:lvl3pPr lvl="2" rtl="0">
              <a:lnSpc>
                <a:spcPct val="100000"/>
              </a:lnSpc>
              <a:spcBef>
                <a:spcPts val="0"/>
              </a:spcBef>
              <a:spcAft>
                <a:spcPts val="0"/>
              </a:spcAft>
              <a:buSzPts val="2400"/>
              <a:buNone/>
              <a:defRPr sz="3200"/>
            </a:lvl3pPr>
            <a:lvl4pPr lvl="3" rtl="0">
              <a:lnSpc>
                <a:spcPct val="100000"/>
              </a:lnSpc>
              <a:spcBef>
                <a:spcPts val="0"/>
              </a:spcBef>
              <a:spcAft>
                <a:spcPts val="0"/>
              </a:spcAft>
              <a:buSzPts val="2400"/>
              <a:buNone/>
              <a:defRPr sz="3200"/>
            </a:lvl4pPr>
            <a:lvl5pPr lvl="4" rtl="0">
              <a:lnSpc>
                <a:spcPct val="100000"/>
              </a:lnSpc>
              <a:spcBef>
                <a:spcPts val="0"/>
              </a:spcBef>
              <a:spcAft>
                <a:spcPts val="0"/>
              </a:spcAft>
              <a:buSzPts val="2400"/>
              <a:buNone/>
              <a:defRPr sz="3200"/>
            </a:lvl5pPr>
            <a:lvl6pPr lvl="5" rtl="0">
              <a:lnSpc>
                <a:spcPct val="100000"/>
              </a:lnSpc>
              <a:spcBef>
                <a:spcPts val="0"/>
              </a:spcBef>
              <a:spcAft>
                <a:spcPts val="0"/>
              </a:spcAft>
              <a:buSzPts val="2400"/>
              <a:buNone/>
              <a:defRPr sz="3200"/>
            </a:lvl6pPr>
            <a:lvl7pPr lvl="6" rtl="0">
              <a:lnSpc>
                <a:spcPct val="100000"/>
              </a:lnSpc>
              <a:spcBef>
                <a:spcPts val="0"/>
              </a:spcBef>
              <a:spcAft>
                <a:spcPts val="0"/>
              </a:spcAft>
              <a:buSzPts val="2400"/>
              <a:buNone/>
              <a:defRPr sz="3200"/>
            </a:lvl7pPr>
            <a:lvl8pPr lvl="7" rtl="0">
              <a:lnSpc>
                <a:spcPct val="100000"/>
              </a:lnSpc>
              <a:spcBef>
                <a:spcPts val="0"/>
              </a:spcBef>
              <a:spcAft>
                <a:spcPts val="0"/>
              </a:spcAft>
              <a:buSzPts val="2400"/>
              <a:buNone/>
              <a:defRPr sz="3200"/>
            </a:lvl8pPr>
            <a:lvl9pPr lvl="8" rtl="0">
              <a:lnSpc>
                <a:spcPct val="100000"/>
              </a:lnSpc>
              <a:spcBef>
                <a:spcPts val="0"/>
              </a:spcBef>
              <a:spcAft>
                <a:spcPts val="0"/>
              </a:spcAft>
              <a:buSzPts val="2400"/>
              <a:buNone/>
              <a:defRPr sz="3200"/>
            </a:lvl9pPr>
          </a:lstStyle>
          <a:p>
            <a:endParaRPr/>
          </a:p>
        </p:txBody>
      </p:sp>
      <p:sp>
        <p:nvSpPr>
          <p:cNvPr id="91" name="Google Shape;91;p13"/>
          <p:cNvSpPr txBox="1">
            <a:spLocks noGrp="1"/>
          </p:cNvSpPr>
          <p:nvPr>
            <p:ph type="subTitle" idx="15"/>
          </p:nvPr>
        </p:nvSpPr>
        <p:spPr>
          <a:xfrm>
            <a:off x="8031397" y="4417399"/>
            <a:ext cx="32008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None/>
              <a:defRPr sz="2667">
                <a:solidFill>
                  <a:schemeClr val="dk1"/>
                </a:solidFill>
              </a:defRPr>
            </a:lvl1pPr>
            <a:lvl2pPr lvl="1" rtl="0">
              <a:lnSpc>
                <a:spcPct val="100000"/>
              </a:lnSpc>
              <a:spcBef>
                <a:spcPts val="0"/>
              </a:spcBef>
              <a:spcAft>
                <a:spcPts val="0"/>
              </a:spcAft>
              <a:buSzPts val="2400"/>
              <a:buNone/>
              <a:defRPr sz="3200"/>
            </a:lvl2pPr>
            <a:lvl3pPr lvl="2" rtl="0">
              <a:lnSpc>
                <a:spcPct val="100000"/>
              </a:lnSpc>
              <a:spcBef>
                <a:spcPts val="0"/>
              </a:spcBef>
              <a:spcAft>
                <a:spcPts val="0"/>
              </a:spcAft>
              <a:buSzPts val="2400"/>
              <a:buNone/>
              <a:defRPr sz="3200"/>
            </a:lvl3pPr>
            <a:lvl4pPr lvl="3" rtl="0">
              <a:lnSpc>
                <a:spcPct val="100000"/>
              </a:lnSpc>
              <a:spcBef>
                <a:spcPts val="0"/>
              </a:spcBef>
              <a:spcAft>
                <a:spcPts val="0"/>
              </a:spcAft>
              <a:buSzPts val="2400"/>
              <a:buNone/>
              <a:defRPr sz="3200"/>
            </a:lvl4pPr>
            <a:lvl5pPr lvl="4" rtl="0">
              <a:lnSpc>
                <a:spcPct val="100000"/>
              </a:lnSpc>
              <a:spcBef>
                <a:spcPts val="0"/>
              </a:spcBef>
              <a:spcAft>
                <a:spcPts val="0"/>
              </a:spcAft>
              <a:buSzPts val="2400"/>
              <a:buNone/>
              <a:defRPr sz="3200"/>
            </a:lvl5pPr>
            <a:lvl6pPr lvl="5" rtl="0">
              <a:lnSpc>
                <a:spcPct val="100000"/>
              </a:lnSpc>
              <a:spcBef>
                <a:spcPts val="0"/>
              </a:spcBef>
              <a:spcAft>
                <a:spcPts val="0"/>
              </a:spcAft>
              <a:buSzPts val="2400"/>
              <a:buNone/>
              <a:defRPr sz="3200"/>
            </a:lvl6pPr>
            <a:lvl7pPr lvl="6" rtl="0">
              <a:lnSpc>
                <a:spcPct val="100000"/>
              </a:lnSpc>
              <a:spcBef>
                <a:spcPts val="0"/>
              </a:spcBef>
              <a:spcAft>
                <a:spcPts val="0"/>
              </a:spcAft>
              <a:buSzPts val="2400"/>
              <a:buNone/>
              <a:defRPr sz="3200"/>
            </a:lvl7pPr>
            <a:lvl8pPr lvl="7" rtl="0">
              <a:lnSpc>
                <a:spcPct val="100000"/>
              </a:lnSpc>
              <a:spcBef>
                <a:spcPts val="0"/>
              </a:spcBef>
              <a:spcAft>
                <a:spcPts val="0"/>
              </a:spcAft>
              <a:buSzPts val="2400"/>
              <a:buNone/>
              <a:defRPr sz="3200"/>
            </a:lvl8pPr>
            <a:lvl9pPr lvl="8" rtl="0">
              <a:lnSpc>
                <a:spcPct val="100000"/>
              </a:lnSpc>
              <a:spcBef>
                <a:spcPts val="0"/>
              </a:spcBef>
              <a:spcAft>
                <a:spcPts val="0"/>
              </a:spcAft>
              <a:buSzPts val="2400"/>
              <a:buNone/>
              <a:defRPr sz="3200"/>
            </a:lvl9pPr>
          </a:lstStyle>
          <a:p>
            <a:endParaRPr/>
          </a:p>
        </p:txBody>
      </p:sp>
      <p:grpSp>
        <p:nvGrpSpPr>
          <p:cNvPr id="92" name="Google Shape;92;p13"/>
          <p:cNvGrpSpPr/>
          <p:nvPr/>
        </p:nvGrpSpPr>
        <p:grpSpPr>
          <a:xfrm>
            <a:off x="960000" y="6472400"/>
            <a:ext cx="11382000" cy="0"/>
            <a:chOff x="2220050" y="1547100"/>
            <a:chExt cx="8536500" cy="0"/>
          </a:xfrm>
        </p:grpSpPr>
        <p:cxnSp>
          <p:nvCxnSpPr>
            <p:cNvPr id="93" name="Google Shape;93;p13"/>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94" name="Google Shape;94;p13"/>
            <p:cNvCxnSpPr/>
            <p:nvPr/>
          </p:nvCxnSpPr>
          <p:spPr>
            <a:xfrm>
              <a:off x="2684450" y="1547100"/>
              <a:ext cx="80721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203133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95"/>
        <p:cNvGrpSpPr/>
        <p:nvPr/>
      </p:nvGrpSpPr>
      <p:grpSpPr>
        <a:xfrm>
          <a:off x="0" y="0"/>
          <a:ext cx="0" cy="0"/>
          <a:chOff x="0" y="0"/>
          <a:chExt cx="0" cy="0"/>
        </a:xfrm>
      </p:grpSpPr>
      <p:sp>
        <p:nvSpPr>
          <p:cNvPr id="96" name="Google Shape;96;p14"/>
          <p:cNvSpPr/>
          <p:nvPr/>
        </p:nvSpPr>
        <p:spPr>
          <a:xfrm>
            <a:off x="0" y="0"/>
            <a:ext cx="537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 name="Google Shape;97;p1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98" name="Google Shape;98;p14"/>
          <p:cNvCxnSpPr/>
          <p:nvPr/>
        </p:nvCxnSpPr>
        <p:spPr>
          <a:xfrm>
            <a:off x="11711800"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99" name="Google Shape;99;p14"/>
          <p:cNvGrpSpPr/>
          <p:nvPr/>
        </p:nvGrpSpPr>
        <p:grpSpPr>
          <a:xfrm>
            <a:off x="2001447" y="6472400"/>
            <a:ext cx="10264000" cy="0"/>
            <a:chOff x="2220050" y="1547100"/>
            <a:chExt cx="7698000" cy="0"/>
          </a:xfrm>
        </p:grpSpPr>
        <p:cxnSp>
          <p:nvCxnSpPr>
            <p:cNvPr id="100" name="Google Shape;100;p14"/>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01" name="Google Shape;101;p14"/>
            <p:cNvCxnSpPr/>
            <p:nvPr/>
          </p:nvCxnSpPr>
          <p:spPr>
            <a:xfrm>
              <a:off x="2684450" y="1547100"/>
              <a:ext cx="72336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421089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02"/>
        <p:cNvGrpSpPr/>
        <p:nvPr/>
      </p:nvGrpSpPr>
      <p:grpSpPr>
        <a:xfrm>
          <a:off x="0" y="0"/>
          <a:ext cx="0" cy="0"/>
          <a:chOff x="0" y="0"/>
          <a:chExt cx="0" cy="0"/>
        </a:xfrm>
      </p:grpSpPr>
      <p:sp>
        <p:nvSpPr>
          <p:cNvPr id="103" name="Google Shape;103;p15"/>
          <p:cNvSpPr>
            <a:spLocks noGrp="1"/>
          </p:cNvSpPr>
          <p:nvPr>
            <p:ph type="pic" idx="2"/>
          </p:nvPr>
        </p:nvSpPr>
        <p:spPr>
          <a:xfrm>
            <a:off x="1836700" y="0"/>
            <a:ext cx="5070000" cy="4045200"/>
          </a:xfrm>
          <a:prstGeom prst="rect">
            <a:avLst/>
          </a:prstGeom>
          <a:noFill/>
          <a:ln>
            <a:noFill/>
          </a:ln>
        </p:spPr>
      </p:sp>
      <p:sp>
        <p:nvSpPr>
          <p:cNvPr id="104" name="Google Shape;104;p15"/>
          <p:cNvSpPr>
            <a:spLocks noGrp="1"/>
          </p:cNvSpPr>
          <p:nvPr>
            <p:ph type="pic" idx="3"/>
          </p:nvPr>
        </p:nvSpPr>
        <p:spPr>
          <a:xfrm>
            <a:off x="7355767" y="-31767"/>
            <a:ext cx="4858400" cy="6889600"/>
          </a:xfrm>
          <a:prstGeom prst="rect">
            <a:avLst/>
          </a:prstGeom>
          <a:noFill/>
          <a:ln>
            <a:noFill/>
          </a:ln>
        </p:spPr>
      </p:sp>
      <p:sp>
        <p:nvSpPr>
          <p:cNvPr id="105" name="Google Shape;105;p15"/>
          <p:cNvSpPr/>
          <p:nvPr/>
        </p:nvSpPr>
        <p:spPr>
          <a:xfrm>
            <a:off x="0" y="0"/>
            <a:ext cx="1387600" cy="6858000"/>
          </a:xfrm>
          <a:prstGeom prst="rect">
            <a:avLst/>
          </a:prstGeom>
          <a:solidFill>
            <a:srgbClr val="60381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06" name="Google Shape;106;p15"/>
          <p:cNvCxnSpPr/>
          <p:nvPr/>
        </p:nvCxnSpPr>
        <p:spPr>
          <a:xfrm>
            <a:off x="11740700" y="-47600"/>
            <a:ext cx="0" cy="6953200"/>
          </a:xfrm>
          <a:prstGeom prst="straightConnector1">
            <a:avLst/>
          </a:prstGeom>
          <a:noFill/>
          <a:ln w="9525" cap="flat" cmpd="sng">
            <a:solidFill>
              <a:schemeClr val="lt2"/>
            </a:solidFill>
            <a:prstDash val="solid"/>
            <a:round/>
            <a:headEnd type="none" w="med" len="med"/>
            <a:tailEnd type="none" w="med" len="med"/>
          </a:ln>
        </p:spPr>
      </p:cxnSp>
      <p:sp>
        <p:nvSpPr>
          <p:cNvPr id="107" name="Google Shape;107;p15"/>
          <p:cNvSpPr txBox="1">
            <a:spLocks noGrp="1"/>
          </p:cNvSpPr>
          <p:nvPr>
            <p:ph type="title"/>
          </p:nvPr>
        </p:nvSpPr>
        <p:spPr>
          <a:xfrm>
            <a:off x="1836684" y="4144467"/>
            <a:ext cx="5070000" cy="8384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8" name="Google Shape;108;p15"/>
          <p:cNvSpPr txBox="1">
            <a:spLocks noGrp="1"/>
          </p:cNvSpPr>
          <p:nvPr>
            <p:ph type="subTitle" idx="1"/>
          </p:nvPr>
        </p:nvSpPr>
        <p:spPr>
          <a:xfrm>
            <a:off x="1836684" y="4905867"/>
            <a:ext cx="5070000" cy="123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Tree>
    <p:extLst>
      <p:ext uri="{BB962C8B-B14F-4D97-AF65-F5344CB8AC3E}">
        <p14:creationId xmlns:p14="http://schemas.microsoft.com/office/powerpoint/2010/main" val="2924729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09"/>
        <p:cNvGrpSpPr/>
        <p:nvPr/>
      </p:nvGrpSpPr>
      <p:grpSpPr>
        <a:xfrm>
          <a:off x="0" y="0"/>
          <a:ext cx="0" cy="0"/>
          <a:chOff x="0" y="0"/>
          <a:chExt cx="0" cy="0"/>
        </a:xfrm>
      </p:grpSpPr>
      <p:sp>
        <p:nvSpPr>
          <p:cNvPr id="110" name="Google Shape;110;p16"/>
          <p:cNvSpPr txBox="1">
            <a:spLocks noGrp="1"/>
          </p:cNvSpPr>
          <p:nvPr>
            <p:ph type="title"/>
          </p:nvPr>
        </p:nvSpPr>
        <p:spPr>
          <a:xfrm>
            <a:off x="8094700" y="719333"/>
            <a:ext cx="3146400" cy="1528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1" name="Google Shape;111;p16"/>
          <p:cNvSpPr txBox="1">
            <a:spLocks noGrp="1"/>
          </p:cNvSpPr>
          <p:nvPr>
            <p:ph type="subTitle" idx="1"/>
          </p:nvPr>
        </p:nvSpPr>
        <p:spPr>
          <a:xfrm>
            <a:off x="8094700" y="2094333"/>
            <a:ext cx="3146400" cy="136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12" name="Google Shape;112;p16"/>
          <p:cNvSpPr>
            <a:spLocks noGrp="1"/>
          </p:cNvSpPr>
          <p:nvPr>
            <p:ph type="pic" idx="2"/>
          </p:nvPr>
        </p:nvSpPr>
        <p:spPr>
          <a:xfrm>
            <a:off x="0" y="0"/>
            <a:ext cx="4570800" cy="6858000"/>
          </a:xfrm>
          <a:prstGeom prst="rect">
            <a:avLst/>
          </a:prstGeom>
          <a:noFill/>
          <a:ln>
            <a:noFill/>
          </a:ln>
        </p:spPr>
      </p:sp>
      <p:sp>
        <p:nvSpPr>
          <p:cNvPr id="113" name="Google Shape;113;p16"/>
          <p:cNvSpPr>
            <a:spLocks noGrp="1"/>
          </p:cNvSpPr>
          <p:nvPr>
            <p:ph type="pic" idx="3"/>
          </p:nvPr>
        </p:nvSpPr>
        <p:spPr>
          <a:xfrm>
            <a:off x="4920667" y="4088833"/>
            <a:ext cx="6274000" cy="2769200"/>
          </a:xfrm>
          <a:prstGeom prst="rect">
            <a:avLst/>
          </a:prstGeom>
          <a:noFill/>
          <a:ln>
            <a:noFill/>
          </a:ln>
        </p:spPr>
      </p:sp>
      <p:sp>
        <p:nvSpPr>
          <p:cNvPr id="114" name="Google Shape;114;p16"/>
          <p:cNvSpPr>
            <a:spLocks noGrp="1"/>
          </p:cNvSpPr>
          <p:nvPr>
            <p:ph type="pic" idx="4"/>
          </p:nvPr>
        </p:nvSpPr>
        <p:spPr>
          <a:xfrm>
            <a:off x="4920500" y="0"/>
            <a:ext cx="3047600" cy="3768400"/>
          </a:xfrm>
          <a:prstGeom prst="rect">
            <a:avLst/>
          </a:prstGeom>
          <a:noFill/>
          <a:ln>
            <a:noFill/>
          </a:ln>
        </p:spPr>
      </p:sp>
      <p:sp>
        <p:nvSpPr>
          <p:cNvPr id="115" name="Google Shape;115;p16"/>
          <p:cNvSpPr/>
          <p:nvPr/>
        </p:nvSpPr>
        <p:spPr>
          <a:xfrm>
            <a:off x="11929667" y="0"/>
            <a:ext cx="262400" cy="6858000"/>
          </a:xfrm>
          <a:prstGeom prst="rect">
            <a:avLst/>
          </a:prstGeom>
          <a:solidFill>
            <a:srgbClr val="60381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16" name="Google Shape;116;p16"/>
          <p:cNvCxnSpPr/>
          <p:nvPr/>
        </p:nvCxnSpPr>
        <p:spPr>
          <a:xfrm>
            <a:off x="553192" y="-47600"/>
            <a:ext cx="0" cy="6953200"/>
          </a:xfrm>
          <a:prstGeom prst="straightConnector1">
            <a:avLst/>
          </a:prstGeom>
          <a:noFill/>
          <a:ln w="9525" cap="flat" cmpd="sng">
            <a:solidFill>
              <a:schemeClr val="lt2"/>
            </a:solidFill>
            <a:prstDash val="solid"/>
            <a:round/>
            <a:headEnd type="none" w="med" len="med"/>
            <a:tailEnd type="none" w="med" len="med"/>
          </a:ln>
        </p:spPr>
      </p:cxnSp>
    </p:spTree>
    <p:extLst>
      <p:ext uri="{BB962C8B-B14F-4D97-AF65-F5344CB8AC3E}">
        <p14:creationId xmlns:p14="http://schemas.microsoft.com/office/powerpoint/2010/main" val="1669923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951000" y="593367"/>
            <a:ext cx="6181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9" name="Google Shape;119;p17"/>
          <p:cNvSpPr txBox="1">
            <a:spLocks noGrp="1"/>
          </p:cNvSpPr>
          <p:nvPr>
            <p:ph type="body" idx="1"/>
          </p:nvPr>
        </p:nvSpPr>
        <p:spPr>
          <a:xfrm>
            <a:off x="951000" y="1676767"/>
            <a:ext cx="10290000" cy="36796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SzPts val="1200"/>
              <a:buFont typeface="Nunito Light"/>
              <a:buChar char="●"/>
              <a:defRPr/>
            </a:lvl1pPr>
            <a:lvl2pPr marL="1219170" lvl="1" indent="-406390" rtl="0">
              <a:lnSpc>
                <a:spcPct val="100000"/>
              </a:lnSpc>
              <a:spcBef>
                <a:spcPts val="160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endParaRPr/>
          </a:p>
        </p:txBody>
      </p:sp>
      <p:sp>
        <p:nvSpPr>
          <p:cNvPr id="120" name="Google Shape;120;p17"/>
          <p:cNvSpPr/>
          <p:nvPr/>
        </p:nvSpPr>
        <p:spPr>
          <a:xfrm>
            <a:off x="0" y="0"/>
            <a:ext cx="787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21" name="Google Shape;121;p17"/>
          <p:cNvCxnSpPr/>
          <p:nvPr/>
        </p:nvCxnSpPr>
        <p:spPr>
          <a:xfrm>
            <a:off x="11647433"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122" name="Google Shape;122;p17"/>
          <p:cNvGrpSpPr/>
          <p:nvPr/>
        </p:nvGrpSpPr>
        <p:grpSpPr>
          <a:xfrm>
            <a:off x="5182233" y="6634767"/>
            <a:ext cx="7122400" cy="0"/>
            <a:chOff x="2220050" y="1547100"/>
            <a:chExt cx="5341800" cy="0"/>
          </a:xfrm>
        </p:grpSpPr>
        <p:cxnSp>
          <p:nvCxnSpPr>
            <p:cNvPr id="123" name="Google Shape;123;p17"/>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24" name="Google Shape;124;p17"/>
            <p:cNvCxnSpPr/>
            <p:nvPr/>
          </p:nvCxnSpPr>
          <p:spPr>
            <a:xfrm>
              <a:off x="2684450" y="1547100"/>
              <a:ext cx="48774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95588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951000" y="593367"/>
            <a:ext cx="1029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7" name="Google Shape;127;p18"/>
          <p:cNvSpPr txBox="1">
            <a:spLocks noGrp="1"/>
          </p:cNvSpPr>
          <p:nvPr>
            <p:ph type="body" idx="1"/>
          </p:nvPr>
        </p:nvSpPr>
        <p:spPr>
          <a:xfrm>
            <a:off x="951000" y="1356967"/>
            <a:ext cx="10290000" cy="5044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SzPts val="1200"/>
              <a:buFont typeface="Nunito Light"/>
              <a:buChar char="●"/>
              <a:defRPr/>
            </a:lvl1pPr>
            <a:lvl2pPr marL="1219170" lvl="1" indent="-406390" rtl="0">
              <a:lnSpc>
                <a:spcPct val="100000"/>
              </a:lnSpc>
              <a:spcBef>
                <a:spcPts val="160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endParaRPr/>
          </a:p>
        </p:txBody>
      </p:sp>
      <p:sp>
        <p:nvSpPr>
          <p:cNvPr id="128" name="Google Shape;128;p18"/>
          <p:cNvSpPr/>
          <p:nvPr/>
        </p:nvSpPr>
        <p:spPr>
          <a:xfrm>
            <a:off x="0" y="0"/>
            <a:ext cx="2500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29" name="Google Shape;129;p18"/>
          <p:cNvCxnSpPr/>
          <p:nvPr/>
        </p:nvCxnSpPr>
        <p:spPr>
          <a:xfrm>
            <a:off x="11022833"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130" name="Google Shape;130;p18"/>
          <p:cNvGrpSpPr/>
          <p:nvPr/>
        </p:nvGrpSpPr>
        <p:grpSpPr>
          <a:xfrm>
            <a:off x="597733" y="6472367"/>
            <a:ext cx="11756800" cy="0"/>
            <a:chOff x="2220050" y="1547100"/>
            <a:chExt cx="8817600" cy="0"/>
          </a:xfrm>
        </p:grpSpPr>
        <p:cxnSp>
          <p:nvCxnSpPr>
            <p:cNvPr id="131" name="Google Shape;131;p1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32" name="Google Shape;132;p18"/>
            <p:cNvCxnSpPr/>
            <p:nvPr/>
          </p:nvCxnSpPr>
          <p:spPr>
            <a:xfrm>
              <a:off x="2684450" y="1547100"/>
              <a:ext cx="83532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418879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33"/>
        <p:cNvGrpSpPr/>
        <p:nvPr/>
      </p:nvGrpSpPr>
      <p:grpSpPr>
        <a:xfrm>
          <a:off x="0" y="0"/>
          <a:ext cx="0" cy="0"/>
          <a:chOff x="0" y="0"/>
          <a:chExt cx="0" cy="0"/>
        </a:xfrm>
      </p:grpSpPr>
      <p:sp>
        <p:nvSpPr>
          <p:cNvPr id="134" name="Google Shape;134;p19"/>
          <p:cNvSpPr/>
          <p:nvPr/>
        </p:nvSpPr>
        <p:spPr>
          <a:xfrm>
            <a:off x="0" y="0"/>
            <a:ext cx="2248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35" name="Google Shape;135;p19"/>
          <p:cNvCxnSpPr/>
          <p:nvPr/>
        </p:nvCxnSpPr>
        <p:spPr>
          <a:xfrm>
            <a:off x="11879133" y="-47600"/>
            <a:ext cx="0" cy="6953200"/>
          </a:xfrm>
          <a:prstGeom prst="straightConnector1">
            <a:avLst/>
          </a:prstGeom>
          <a:noFill/>
          <a:ln w="9525" cap="flat" cmpd="sng">
            <a:solidFill>
              <a:schemeClr val="lt2"/>
            </a:solidFill>
            <a:prstDash val="solid"/>
            <a:round/>
            <a:headEnd type="none" w="med" len="med"/>
            <a:tailEnd type="none" w="med" len="med"/>
          </a:ln>
        </p:spPr>
      </p:cxnSp>
      <p:sp>
        <p:nvSpPr>
          <p:cNvPr id="136" name="Google Shape;136;p1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7" name="Google Shape;137;p19"/>
          <p:cNvSpPr txBox="1">
            <a:spLocks noGrp="1"/>
          </p:cNvSpPr>
          <p:nvPr>
            <p:ph type="subTitle" idx="1"/>
          </p:nvPr>
        </p:nvSpPr>
        <p:spPr>
          <a:xfrm>
            <a:off x="960000" y="3033367"/>
            <a:ext cx="3374800" cy="164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38" name="Google Shape;138;p19"/>
          <p:cNvSpPr txBox="1">
            <a:spLocks noGrp="1"/>
          </p:cNvSpPr>
          <p:nvPr>
            <p:ph type="subTitle" idx="2"/>
          </p:nvPr>
        </p:nvSpPr>
        <p:spPr>
          <a:xfrm>
            <a:off x="4408636" y="3033367"/>
            <a:ext cx="3374800" cy="164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39" name="Google Shape;139;p19"/>
          <p:cNvSpPr txBox="1">
            <a:spLocks noGrp="1"/>
          </p:cNvSpPr>
          <p:nvPr>
            <p:ph type="subTitle" idx="3"/>
          </p:nvPr>
        </p:nvSpPr>
        <p:spPr>
          <a:xfrm>
            <a:off x="7857271" y="3033368"/>
            <a:ext cx="3374800" cy="164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40" name="Google Shape;140;p19"/>
          <p:cNvSpPr txBox="1">
            <a:spLocks noGrp="1"/>
          </p:cNvSpPr>
          <p:nvPr>
            <p:ph type="subTitle" idx="4"/>
          </p:nvPr>
        </p:nvSpPr>
        <p:spPr>
          <a:xfrm>
            <a:off x="960000" y="1933667"/>
            <a:ext cx="3374800" cy="107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41" name="Google Shape;141;p19"/>
          <p:cNvSpPr txBox="1">
            <a:spLocks noGrp="1"/>
          </p:cNvSpPr>
          <p:nvPr>
            <p:ph type="subTitle" idx="5"/>
          </p:nvPr>
        </p:nvSpPr>
        <p:spPr>
          <a:xfrm>
            <a:off x="4408645" y="1933667"/>
            <a:ext cx="3374800" cy="107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42" name="Google Shape;142;p19"/>
          <p:cNvSpPr txBox="1">
            <a:spLocks noGrp="1"/>
          </p:cNvSpPr>
          <p:nvPr>
            <p:ph type="subTitle" idx="6"/>
          </p:nvPr>
        </p:nvSpPr>
        <p:spPr>
          <a:xfrm>
            <a:off x="7857279" y="1933667"/>
            <a:ext cx="3374800" cy="107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Tree>
    <p:extLst>
      <p:ext uri="{BB962C8B-B14F-4D97-AF65-F5344CB8AC3E}">
        <p14:creationId xmlns:p14="http://schemas.microsoft.com/office/powerpoint/2010/main" val="807016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43"/>
        <p:cNvGrpSpPr/>
        <p:nvPr/>
      </p:nvGrpSpPr>
      <p:grpSpPr>
        <a:xfrm>
          <a:off x="0" y="0"/>
          <a:ext cx="0" cy="0"/>
          <a:chOff x="0" y="0"/>
          <a:chExt cx="0" cy="0"/>
        </a:xfrm>
      </p:grpSpPr>
      <p:sp>
        <p:nvSpPr>
          <p:cNvPr id="144" name="Google Shape;144;p20"/>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5" name="Google Shape;145;p20"/>
          <p:cNvSpPr txBox="1">
            <a:spLocks noGrp="1"/>
          </p:cNvSpPr>
          <p:nvPr>
            <p:ph type="subTitle" idx="1"/>
          </p:nvPr>
        </p:nvSpPr>
        <p:spPr>
          <a:xfrm>
            <a:off x="968935" y="2269112"/>
            <a:ext cx="4866000" cy="14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46" name="Google Shape;146;p20"/>
          <p:cNvSpPr txBox="1">
            <a:spLocks noGrp="1"/>
          </p:cNvSpPr>
          <p:nvPr>
            <p:ph type="subTitle" idx="2"/>
          </p:nvPr>
        </p:nvSpPr>
        <p:spPr>
          <a:xfrm>
            <a:off x="6374840" y="2269112"/>
            <a:ext cx="4866000" cy="14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47" name="Google Shape;147;p20"/>
          <p:cNvSpPr txBox="1">
            <a:spLocks noGrp="1"/>
          </p:cNvSpPr>
          <p:nvPr>
            <p:ph type="subTitle" idx="3"/>
          </p:nvPr>
        </p:nvSpPr>
        <p:spPr>
          <a:xfrm>
            <a:off x="968935" y="4520033"/>
            <a:ext cx="4866000" cy="14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48" name="Google Shape;148;p20"/>
          <p:cNvSpPr txBox="1">
            <a:spLocks noGrp="1"/>
          </p:cNvSpPr>
          <p:nvPr>
            <p:ph type="subTitle" idx="4"/>
          </p:nvPr>
        </p:nvSpPr>
        <p:spPr>
          <a:xfrm>
            <a:off x="6374839" y="4520031"/>
            <a:ext cx="4866000" cy="14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49" name="Google Shape;149;p20"/>
          <p:cNvSpPr txBox="1">
            <a:spLocks noGrp="1"/>
          </p:cNvSpPr>
          <p:nvPr>
            <p:ph type="subTitle" idx="5"/>
          </p:nvPr>
        </p:nvSpPr>
        <p:spPr>
          <a:xfrm>
            <a:off x="968933" y="1761433"/>
            <a:ext cx="48660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50" name="Google Shape;150;p20"/>
          <p:cNvSpPr txBox="1">
            <a:spLocks noGrp="1"/>
          </p:cNvSpPr>
          <p:nvPr>
            <p:ph type="subTitle" idx="6"/>
          </p:nvPr>
        </p:nvSpPr>
        <p:spPr>
          <a:xfrm>
            <a:off x="968933" y="4012455"/>
            <a:ext cx="48660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51" name="Google Shape;151;p20"/>
          <p:cNvSpPr txBox="1">
            <a:spLocks noGrp="1"/>
          </p:cNvSpPr>
          <p:nvPr>
            <p:ph type="subTitle" idx="7"/>
          </p:nvPr>
        </p:nvSpPr>
        <p:spPr>
          <a:xfrm>
            <a:off x="6374795" y="1761433"/>
            <a:ext cx="48660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52" name="Google Shape;152;p20"/>
          <p:cNvSpPr txBox="1">
            <a:spLocks noGrp="1"/>
          </p:cNvSpPr>
          <p:nvPr>
            <p:ph type="subTitle" idx="8"/>
          </p:nvPr>
        </p:nvSpPr>
        <p:spPr>
          <a:xfrm>
            <a:off x="6374796" y="4012445"/>
            <a:ext cx="48660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53" name="Google Shape;153;p20"/>
          <p:cNvSpPr/>
          <p:nvPr/>
        </p:nvSpPr>
        <p:spPr>
          <a:xfrm>
            <a:off x="0" y="0"/>
            <a:ext cx="5996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54" name="Google Shape;154;p20"/>
          <p:cNvCxnSpPr/>
          <p:nvPr/>
        </p:nvCxnSpPr>
        <p:spPr>
          <a:xfrm>
            <a:off x="11435900"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155" name="Google Shape;155;p20"/>
          <p:cNvGrpSpPr/>
          <p:nvPr/>
        </p:nvGrpSpPr>
        <p:grpSpPr>
          <a:xfrm>
            <a:off x="3759833" y="6431567"/>
            <a:ext cx="8444800" cy="0"/>
            <a:chOff x="2220050" y="1547100"/>
            <a:chExt cx="6333600" cy="0"/>
          </a:xfrm>
        </p:grpSpPr>
        <p:cxnSp>
          <p:nvCxnSpPr>
            <p:cNvPr id="156" name="Google Shape;156;p20"/>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57" name="Google Shape;157;p20"/>
            <p:cNvCxnSpPr/>
            <p:nvPr/>
          </p:nvCxnSpPr>
          <p:spPr>
            <a:xfrm>
              <a:off x="2684450" y="1547100"/>
              <a:ext cx="58692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4148394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58"/>
        <p:cNvGrpSpPr/>
        <p:nvPr/>
      </p:nvGrpSpPr>
      <p:grpSpPr>
        <a:xfrm>
          <a:off x="0" y="0"/>
          <a:ext cx="0" cy="0"/>
          <a:chOff x="0" y="0"/>
          <a:chExt cx="0" cy="0"/>
        </a:xfrm>
      </p:grpSpPr>
      <p:sp>
        <p:nvSpPr>
          <p:cNvPr id="159" name="Google Shape;159;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0" name="Google Shape;160;p21"/>
          <p:cNvSpPr txBox="1">
            <a:spLocks noGrp="1"/>
          </p:cNvSpPr>
          <p:nvPr>
            <p:ph type="subTitle" idx="1"/>
          </p:nvPr>
        </p:nvSpPr>
        <p:spPr>
          <a:xfrm>
            <a:off x="950533" y="2280205"/>
            <a:ext cx="3341200" cy="14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61" name="Google Shape;161;p21"/>
          <p:cNvSpPr txBox="1">
            <a:spLocks noGrp="1"/>
          </p:cNvSpPr>
          <p:nvPr>
            <p:ph type="subTitle" idx="2"/>
          </p:nvPr>
        </p:nvSpPr>
        <p:spPr>
          <a:xfrm>
            <a:off x="4350545" y="2280219"/>
            <a:ext cx="3490400" cy="14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62" name="Google Shape;162;p21"/>
          <p:cNvSpPr txBox="1">
            <a:spLocks noGrp="1"/>
          </p:cNvSpPr>
          <p:nvPr>
            <p:ph type="subTitle" idx="3"/>
          </p:nvPr>
        </p:nvSpPr>
        <p:spPr>
          <a:xfrm>
            <a:off x="950533" y="4719801"/>
            <a:ext cx="3341200" cy="14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63" name="Google Shape;163;p21"/>
          <p:cNvSpPr txBox="1">
            <a:spLocks noGrp="1"/>
          </p:cNvSpPr>
          <p:nvPr>
            <p:ph type="subTitle" idx="4"/>
          </p:nvPr>
        </p:nvSpPr>
        <p:spPr>
          <a:xfrm>
            <a:off x="4350557" y="4719804"/>
            <a:ext cx="3490400" cy="14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64" name="Google Shape;164;p21"/>
          <p:cNvSpPr txBox="1">
            <a:spLocks noGrp="1"/>
          </p:cNvSpPr>
          <p:nvPr>
            <p:ph type="subTitle" idx="5"/>
          </p:nvPr>
        </p:nvSpPr>
        <p:spPr>
          <a:xfrm>
            <a:off x="7899939" y="2280213"/>
            <a:ext cx="3341200" cy="14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65" name="Google Shape;165;p21"/>
          <p:cNvSpPr txBox="1">
            <a:spLocks noGrp="1"/>
          </p:cNvSpPr>
          <p:nvPr>
            <p:ph type="subTitle" idx="6"/>
          </p:nvPr>
        </p:nvSpPr>
        <p:spPr>
          <a:xfrm>
            <a:off x="7899964" y="4719801"/>
            <a:ext cx="3341200" cy="14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66" name="Google Shape;166;p21"/>
          <p:cNvSpPr txBox="1">
            <a:spLocks noGrp="1"/>
          </p:cNvSpPr>
          <p:nvPr>
            <p:ph type="subTitle" idx="7"/>
          </p:nvPr>
        </p:nvSpPr>
        <p:spPr>
          <a:xfrm>
            <a:off x="950533" y="1611433"/>
            <a:ext cx="3341200" cy="658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67" name="Google Shape;167;p21"/>
          <p:cNvSpPr txBox="1">
            <a:spLocks noGrp="1"/>
          </p:cNvSpPr>
          <p:nvPr>
            <p:ph type="subTitle" idx="8"/>
          </p:nvPr>
        </p:nvSpPr>
        <p:spPr>
          <a:xfrm>
            <a:off x="4350544" y="1611433"/>
            <a:ext cx="3487200" cy="658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68" name="Google Shape;168;p21"/>
          <p:cNvSpPr txBox="1">
            <a:spLocks noGrp="1"/>
          </p:cNvSpPr>
          <p:nvPr>
            <p:ph type="subTitle" idx="9"/>
          </p:nvPr>
        </p:nvSpPr>
        <p:spPr>
          <a:xfrm>
            <a:off x="7899935" y="1611433"/>
            <a:ext cx="3338000" cy="658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69" name="Google Shape;169;p21"/>
          <p:cNvSpPr txBox="1">
            <a:spLocks noGrp="1"/>
          </p:cNvSpPr>
          <p:nvPr>
            <p:ph type="subTitle" idx="13"/>
          </p:nvPr>
        </p:nvSpPr>
        <p:spPr>
          <a:xfrm>
            <a:off x="950533" y="4054481"/>
            <a:ext cx="3341200" cy="658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70" name="Google Shape;170;p21"/>
          <p:cNvSpPr txBox="1">
            <a:spLocks noGrp="1"/>
          </p:cNvSpPr>
          <p:nvPr>
            <p:ph type="subTitle" idx="14"/>
          </p:nvPr>
        </p:nvSpPr>
        <p:spPr>
          <a:xfrm>
            <a:off x="4350544" y="4054477"/>
            <a:ext cx="3487200" cy="658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71" name="Google Shape;171;p21"/>
          <p:cNvSpPr txBox="1">
            <a:spLocks noGrp="1"/>
          </p:cNvSpPr>
          <p:nvPr>
            <p:ph type="subTitle" idx="15"/>
          </p:nvPr>
        </p:nvSpPr>
        <p:spPr>
          <a:xfrm>
            <a:off x="7899935" y="4054471"/>
            <a:ext cx="3341200" cy="658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None/>
              <a:defRPr sz="2667">
                <a:solidFill>
                  <a:schemeClr val="dk1"/>
                </a:solidFill>
              </a:defRPr>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sp>
        <p:nvSpPr>
          <p:cNvPr id="172" name="Google Shape;172;p21"/>
          <p:cNvSpPr/>
          <p:nvPr/>
        </p:nvSpPr>
        <p:spPr>
          <a:xfrm>
            <a:off x="11455000" y="0"/>
            <a:ext cx="737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73" name="Google Shape;173;p21"/>
          <p:cNvCxnSpPr/>
          <p:nvPr/>
        </p:nvCxnSpPr>
        <p:spPr>
          <a:xfrm>
            <a:off x="553192"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174" name="Google Shape;174;p21"/>
          <p:cNvGrpSpPr/>
          <p:nvPr/>
        </p:nvGrpSpPr>
        <p:grpSpPr>
          <a:xfrm flipH="1">
            <a:off x="-49833" y="6443467"/>
            <a:ext cx="8264400" cy="0"/>
            <a:chOff x="2220050" y="1547100"/>
            <a:chExt cx="6198300" cy="0"/>
          </a:xfrm>
        </p:grpSpPr>
        <p:cxnSp>
          <p:nvCxnSpPr>
            <p:cNvPr id="175" name="Google Shape;175;p21"/>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76" name="Google Shape;176;p21"/>
            <p:cNvCxnSpPr/>
            <p:nvPr/>
          </p:nvCxnSpPr>
          <p:spPr>
            <a:xfrm>
              <a:off x="2684450" y="1547100"/>
              <a:ext cx="57339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84476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77"/>
        <p:cNvGrpSpPr/>
        <p:nvPr/>
      </p:nvGrpSpPr>
      <p:grpSpPr>
        <a:xfrm>
          <a:off x="0" y="0"/>
          <a:ext cx="0" cy="0"/>
          <a:chOff x="0" y="0"/>
          <a:chExt cx="0" cy="0"/>
        </a:xfrm>
      </p:grpSpPr>
      <p:sp>
        <p:nvSpPr>
          <p:cNvPr id="178" name="Google Shape;178;p22"/>
          <p:cNvSpPr/>
          <p:nvPr/>
        </p:nvSpPr>
        <p:spPr>
          <a:xfrm>
            <a:off x="8454800" y="0"/>
            <a:ext cx="37372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79" name="Google Shape;179;p22"/>
          <p:cNvCxnSpPr/>
          <p:nvPr/>
        </p:nvCxnSpPr>
        <p:spPr>
          <a:xfrm>
            <a:off x="690592" y="-47600"/>
            <a:ext cx="0" cy="6953200"/>
          </a:xfrm>
          <a:prstGeom prst="straightConnector1">
            <a:avLst/>
          </a:prstGeom>
          <a:noFill/>
          <a:ln w="9525" cap="flat" cmpd="sng">
            <a:solidFill>
              <a:schemeClr val="lt2"/>
            </a:solidFill>
            <a:prstDash val="solid"/>
            <a:round/>
            <a:headEnd type="none" w="med" len="med"/>
            <a:tailEnd type="none" w="med" len="med"/>
          </a:ln>
        </p:spPr>
      </p:cxnSp>
      <p:sp>
        <p:nvSpPr>
          <p:cNvPr id="180" name="Google Shape;180;p22"/>
          <p:cNvSpPr txBox="1">
            <a:spLocks noGrp="1"/>
          </p:cNvSpPr>
          <p:nvPr>
            <p:ph type="title"/>
          </p:nvPr>
        </p:nvSpPr>
        <p:spPr>
          <a:xfrm>
            <a:off x="951017" y="719333"/>
            <a:ext cx="5930800" cy="1411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96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81" name="Google Shape;181;p22"/>
          <p:cNvSpPr txBox="1">
            <a:spLocks noGrp="1"/>
          </p:cNvSpPr>
          <p:nvPr>
            <p:ph type="subTitle" idx="1"/>
          </p:nvPr>
        </p:nvSpPr>
        <p:spPr>
          <a:xfrm>
            <a:off x="950967" y="2171433"/>
            <a:ext cx="5930800" cy="14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2133"/>
              </a:spcBef>
              <a:spcAft>
                <a:spcPts val="0"/>
              </a:spcAft>
              <a:buSzPts val="1200"/>
              <a:buNone/>
              <a:defRPr/>
            </a:lvl3pPr>
            <a:lvl4pPr lvl="3" algn="ctr" rtl="0">
              <a:lnSpc>
                <a:spcPct val="100000"/>
              </a:lnSpc>
              <a:spcBef>
                <a:spcPts val="2133"/>
              </a:spcBef>
              <a:spcAft>
                <a:spcPts val="0"/>
              </a:spcAft>
              <a:buSzPts val="1200"/>
              <a:buNone/>
              <a:defRPr/>
            </a:lvl4pPr>
            <a:lvl5pPr lvl="4" algn="ctr" rtl="0">
              <a:lnSpc>
                <a:spcPct val="100000"/>
              </a:lnSpc>
              <a:spcBef>
                <a:spcPts val="2133"/>
              </a:spcBef>
              <a:spcAft>
                <a:spcPts val="0"/>
              </a:spcAft>
              <a:buSzPts val="1200"/>
              <a:buNone/>
              <a:defRPr/>
            </a:lvl5pPr>
            <a:lvl6pPr lvl="5" algn="ctr" rtl="0">
              <a:lnSpc>
                <a:spcPct val="100000"/>
              </a:lnSpc>
              <a:spcBef>
                <a:spcPts val="2133"/>
              </a:spcBef>
              <a:spcAft>
                <a:spcPts val="0"/>
              </a:spcAft>
              <a:buSzPts val="1200"/>
              <a:buNone/>
              <a:defRPr/>
            </a:lvl6pPr>
            <a:lvl7pPr lvl="6" algn="ctr" rtl="0">
              <a:lnSpc>
                <a:spcPct val="100000"/>
              </a:lnSpc>
              <a:spcBef>
                <a:spcPts val="2133"/>
              </a:spcBef>
              <a:spcAft>
                <a:spcPts val="0"/>
              </a:spcAft>
              <a:buSzPts val="1200"/>
              <a:buNone/>
              <a:defRPr/>
            </a:lvl7pPr>
            <a:lvl8pPr lvl="7" algn="ctr" rtl="0">
              <a:lnSpc>
                <a:spcPct val="100000"/>
              </a:lnSpc>
              <a:spcBef>
                <a:spcPts val="2133"/>
              </a:spcBef>
              <a:spcAft>
                <a:spcPts val="0"/>
              </a:spcAft>
              <a:buSzPts val="1200"/>
              <a:buNone/>
              <a:defRPr/>
            </a:lvl8pPr>
            <a:lvl9pPr lvl="8" algn="ctr" rtl="0">
              <a:lnSpc>
                <a:spcPct val="100000"/>
              </a:lnSpc>
              <a:spcBef>
                <a:spcPts val="2133"/>
              </a:spcBef>
              <a:spcAft>
                <a:spcPts val="2133"/>
              </a:spcAft>
              <a:buSzPts val="1200"/>
              <a:buNone/>
              <a:defRPr/>
            </a:lvl9pPr>
          </a:lstStyle>
          <a:p>
            <a:endParaRPr/>
          </a:p>
        </p:txBody>
      </p:sp>
      <p:sp>
        <p:nvSpPr>
          <p:cNvPr id="182" name="Google Shape;182;p22"/>
          <p:cNvSpPr txBox="1"/>
          <p:nvPr/>
        </p:nvSpPr>
        <p:spPr>
          <a:xfrm>
            <a:off x="950967" y="4705167"/>
            <a:ext cx="5020000" cy="891200"/>
          </a:xfrm>
          <a:prstGeom prst="rect">
            <a:avLst/>
          </a:prstGeom>
          <a:noFill/>
          <a:ln>
            <a:noFill/>
          </a:ln>
        </p:spPr>
        <p:txBody>
          <a:bodyPr spcFirstLastPara="1" wrap="square" lIns="121900" tIns="121900" rIns="121900" bIns="121900" anchor="t" anchorCtr="0">
            <a:noAutofit/>
          </a:bodyPr>
          <a:lstStyle/>
          <a:p>
            <a:pPr marL="0" lvl="0" indent="0" algn="l" rtl="0">
              <a:spcBef>
                <a:spcPts val="400"/>
              </a:spcBef>
              <a:spcAft>
                <a:spcPts val="0"/>
              </a:spcAft>
              <a:buNone/>
            </a:pPr>
            <a:r>
              <a:rPr lang="en" sz="1333" b="1">
                <a:solidFill>
                  <a:schemeClr val="dk1"/>
                </a:solidFill>
                <a:latin typeface="Poppins"/>
                <a:ea typeface="Poppins"/>
                <a:cs typeface="Poppins"/>
                <a:sym typeface="Poppins"/>
              </a:rPr>
              <a:t>CREDITS:</a:t>
            </a:r>
            <a:r>
              <a:rPr lang="en" sz="1333">
                <a:solidFill>
                  <a:schemeClr val="dk1"/>
                </a:solidFill>
                <a:latin typeface="Poppins"/>
                <a:ea typeface="Poppins"/>
                <a:cs typeface="Poppins"/>
                <a:sym typeface="Poppins"/>
              </a:rPr>
              <a:t> This presentation template was created by </a:t>
            </a:r>
            <a:r>
              <a:rPr lang="en" sz="1333" b="1" u="sng">
                <a:solidFill>
                  <a:schemeClr val="dk1"/>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Slidesgo</a:t>
            </a:r>
            <a:r>
              <a:rPr lang="en" sz="1333">
                <a:solidFill>
                  <a:schemeClr val="dk1"/>
                </a:solidFill>
                <a:latin typeface="Poppins"/>
                <a:ea typeface="Poppins"/>
                <a:cs typeface="Poppins"/>
                <a:sym typeface="Poppins"/>
              </a:rPr>
              <a:t>, and includes icons by </a:t>
            </a:r>
            <a:r>
              <a:rPr lang="en" sz="1333" b="1" u="sng">
                <a:solidFill>
                  <a:schemeClr val="dk1"/>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Flaticon</a:t>
            </a:r>
            <a:r>
              <a:rPr lang="en" sz="1333">
                <a:solidFill>
                  <a:schemeClr val="dk1"/>
                </a:solidFill>
                <a:latin typeface="Poppins"/>
                <a:ea typeface="Poppins"/>
                <a:cs typeface="Poppins"/>
                <a:sym typeface="Poppins"/>
              </a:rPr>
              <a:t>, and infographics &amp; images by </a:t>
            </a:r>
            <a:r>
              <a:rPr lang="en" sz="1333" b="1" u="sng">
                <a:solidFill>
                  <a:schemeClr val="dk1"/>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Freepik</a:t>
            </a:r>
            <a:r>
              <a:rPr lang="en" sz="1333" u="sng">
                <a:solidFill>
                  <a:schemeClr val="dk1"/>
                </a:solidFill>
                <a:latin typeface="Poppins"/>
                <a:ea typeface="Poppins"/>
                <a:cs typeface="Poppins"/>
                <a:sym typeface="Poppins"/>
              </a:rPr>
              <a:t> </a:t>
            </a:r>
            <a:endParaRPr sz="1333" b="1" u="sng">
              <a:solidFill>
                <a:schemeClr val="dk1"/>
              </a:solidFill>
              <a:latin typeface="Poppins"/>
              <a:ea typeface="Poppins"/>
              <a:cs typeface="Poppins"/>
              <a:sym typeface="Poppins"/>
            </a:endParaRPr>
          </a:p>
        </p:txBody>
      </p:sp>
    </p:spTree>
    <p:extLst>
      <p:ext uri="{BB962C8B-B14F-4D97-AF65-F5344CB8AC3E}">
        <p14:creationId xmlns:p14="http://schemas.microsoft.com/office/powerpoint/2010/main" val="3917397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83"/>
        <p:cNvGrpSpPr/>
        <p:nvPr/>
      </p:nvGrpSpPr>
      <p:grpSpPr>
        <a:xfrm>
          <a:off x="0" y="0"/>
          <a:ext cx="0" cy="0"/>
          <a:chOff x="0" y="0"/>
          <a:chExt cx="0" cy="0"/>
        </a:xfrm>
      </p:grpSpPr>
      <p:sp>
        <p:nvSpPr>
          <p:cNvPr id="184" name="Google Shape;184;p23"/>
          <p:cNvSpPr/>
          <p:nvPr/>
        </p:nvSpPr>
        <p:spPr>
          <a:xfrm>
            <a:off x="8669300" y="0"/>
            <a:ext cx="35228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85" name="Google Shape;185;p23"/>
          <p:cNvCxnSpPr/>
          <p:nvPr/>
        </p:nvCxnSpPr>
        <p:spPr>
          <a:xfrm>
            <a:off x="638967"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186" name="Google Shape;186;p23"/>
          <p:cNvGrpSpPr/>
          <p:nvPr/>
        </p:nvGrpSpPr>
        <p:grpSpPr>
          <a:xfrm flipH="1">
            <a:off x="-174800" y="417400"/>
            <a:ext cx="8619200" cy="0"/>
            <a:chOff x="2220050" y="1547100"/>
            <a:chExt cx="6464400" cy="0"/>
          </a:xfrm>
        </p:grpSpPr>
        <p:cxnSp>
          <p:nvCxnSpPr>
            <p:cNvPr id="187" name="Google Shape;187;p23"/>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88" name="Google Shape;188;p23"/>
            <p:cNvCxnSpPr/>
            <p:nvPr/>
          </p:nvCxnSpPr>
          <p:spPr>
            <a:xfrm>
              <a:off x="2684450" y="1547100"/>
              <a:ext cx="60000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551163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89"/>
        <p:cNvGrpSpPr/>
        <p:nvPr/>
      </p:nvGrpSpPr>
      <p:grpSpPr>
        <a:xfrm>
          <a:off x="0" y="0"/>
          <a:ext cx="0" cy="0"/>
          <a:chOff x="0" y="0"/>
          <a:chExt cx="0" cy="0"/>
        </a:xfrm>
      </p:grpSpPr>
      <p:sp>
        <p:nvSpPr>
          <p:cNvPr id="190" name="Google Shape;190;p24"/>
          <p:cNvSpPr/>
          <p:nvPr/>
        </p:nvSpPr>
        <p:spPr>
          <a:xfrm flipH="1">
            <a:off x="-25033" y="-47600"/>
            <a:ext cx="1824000" cy="69056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91" name="Google Shape;191;p24"/>
          <p:cNvCxnSpPr/>
          <p:nvPr/>
        </p:nvCxnSpPr>
        <p:spPr>
          <a:xfrm>
            <a:off x="11241041"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192" name="Google Shape;192;p24"/>
          <p:cNvGrpSpPr/>
          <p:nvPr/>
        </p:nvGrpSpPr>
        <p:grpSpPr>
          <a:xfrm>
            <a:off x="2398633" y="354967"/>
            <a:ext cx="9906000" cy="0"/>
            <a:chOff x="2220050" y="1547100"/>
            <a:chExt cx="7429500" cy="0"/>
          </a:xfrm>
        </p:grpSpPr>
        <p:cxnSp>
          <p:nvCxnSpPr>
            <p:cNvPr id="193" name="Google Shape;193;p24"/>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94" name="Google Shape;194;p24"/>
            <p:cNvCxnSpPr/>
            <p:nvPr/>
          </p:nvCxnSpPr>
          <p:spPr>
            <a:xfrm>
              <a:off x="2684450" y="1547100"/>
              <a:ext cx="69651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7236103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theme" Target="../theme/theme2.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1F8B376-5A5B-4AC4-837C-AC4D9D68B6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D9F2737-AA89-4C91-BAF8-7B520D7FA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13B52DE-B380-49A8-8877-BF0EA43B2D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83D5A5AF-5329-4D60-9ABD-3CA8AF4BA1F6}" type="datetime1">
              <a:rPr lang="fr-FR" noProof="0" smtClean="0"/>
              <a:t>01/08/2024</a:t>
            </a:fld>
            <a:endParaRPr lang="fr-FR" noProof="0"/>
          </a:p>
        </p:txBody>
      </p:sp>
      <p:sp>
        <p:nvSpPr>
          <p:cNvPr id="5" name="Espace réservé du pied de page 4">
            <a:extLst>
              <a:ext uri="{FF2B5EF4-FFF2-40B4-BE49-F238E27FC236}">
                <a16:creationId xmlns:a16="http://schemas.microsoft.com/office/drawing/2014/main" id="{32872493-DF46-4E20-8AB8-900D081547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fr-FR" noProof="0"/>
              <a:t>
              </a:t>
            </a:r>
          </a:p>
        </p:txBody>
      </p:sp>
      <p:sp>
        <p:nvSpPr>
          <p:cNvPr id="6" name="Espace réservé du numéro de diapositive 5">
            <a:extLst>
              <a:ext uri="{FF2B5EF4-FFF2-40B4-BE49-F238E27FC236}">
                <a16:creationId xmlns:a16="http://schemas.microsoft.com/office/drawing/2014/main" id="{73E3A0A6-7356-4479-AE4E-95BF242F9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D22F896-40B5-4ADD-8801-0D06FADFA095}" type="slidenum">
              <a:rPr lang="fr-FR" noProof="0" smtClean="0"/>
              <a:pPr rtl="0"/>
              <a:t>‹N°›</a:t>
            </a:fld>
            <a:endParaRPr lang="fr-FR" noProof="0"/>
          </a:p>
        </p:txBody>
      </p:sp>
    </p:spTree>
    <p:extLst>
      <p:ext uri="{BB962C8B-B14F-4D97-AF65-F5344CB8AC3E}">
        <p14:creationId xmlns:p14="http://schemas.microsoft.com/office/powerpoint/2010/main" val="490303269"/>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4" r:id="rId12"/>
    <p:sldLayoutId id="2147483916" r:id="rId13"/>
    <p:sldLayoutId id="2147483917" r:id="rId14"/>
    <p:sldLayoutId id="2147483943" r:id="rId15"/>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1pPr>
            <a:lvl2pPr lvl="1"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2pPr>
            <a:lvl3pPr lvl="2"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3pPr>
            <a:lvl4pPr lvl="3"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4pPr>
            <a:lvl5pPr lvl="4"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5pPr>
            <a:lvl6pPr lvl="5"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6pPr>
            <a:lvl7pPr lvl="6"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7pPr>
            <a:lvl8pPr lvl="7"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8pPr>
            <a:lvl9pPr lvl="8"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1pPr>
            <a:lvl2pPr marL="914400" lvl="1" indent="-304800">
              <a:lnSpc>
                <a:spcPct val="100000"/>
              </a:lnSpc>
              <a:spcBef>
                <a:spcPts val="1600"/>
              </a:spcBef>
              <a:spcAft>
                <a:spcPts val="0"/>
              </a:spcAft>
              <a:buClr>
                <a:schemeClr val="dk1"/>
              </a:buClr>
              <a:buSzPts val="1200"/>
              <a:buFont typeface="Poppins"/>
              <a:buChar char="○"/>
              <a:defRPr sz="1200">
                <a:solidFill>
                  <a:schemeClr val="dk1"/>
                </a:solidFill>
                <a:latin typeface="Poppins"/>
                <a:ea typeface="Poppins"/>
                <a:cs typeface="Poppins"/>
                <a:sym typeface="Poppins"/>
              </a:defRPr>
            </a:lvl2pPr>
            <a:lvl3pPr marL="1371600" lvl="2" indent="-304800">
              <a:lnSpc>
                <a:spcPct val="100000"/>
              </a:lnSpc>
              <a:spcBef>
                <a:spcPts val="1600"/>
              </a:spcBef>
              <a:spcAft>
                <a:spcPts val="0"/>
              </a:spcAft>
              <a:buClr>
                <a:schemeClr val="dk1"/>
              </a:buClr>
              <a:buSzPts val="1200"/>
              <a:buFont typeface="Poppins"/>
              <a:buChar char="■"/>
              <a:defRPr sz="1200">
                <a:solidFill>
                  <a:schemeClr val="dk1"/>
                </a:solidFill>
                <a:latin typeface="Poppins"/>
                <a:ea typeface="Poppins"/>
                <a:cs typeface="Poppins"/>
                <a:sym typeface="Poppins"/>
              </a:defRPr>
            </a:lvl3pPr>
            <a:lvl4pPr marL="1828800" lvl="3" indent="-304800">
              <a:lnSpc>
                <a:spcPct val="100000"/>
              </a:lnSpc>
              <a:spcBef>
                <a:spcPts val="1600"/>
              </a:spcBef>
              <a:spcAft>
                <a:spcPts val="0"/>
              </a:spcAft>
              <a:buClr>
                <a:schemeClr val="dk1"/>
              </a:buClr>
              <a:buSzPts val="1200"/>
              <a:buFont typeface="Poppins"/>
              <a:buChar char="●"/>
              <a:defRPr sz="1200">
                <a:solidFill>
                  <a:schemeClr val="dk1"/>
                </a:solidFill>
                <a:latin typeface="Poppins"/>
                <a:ea typeface="Poppins"/>
                <a:cs typeface="Poppins"/>
                <a:sym typeface="Poppins"/>
              </a:defRPr>
            </a:lvl4pPr>
            <a:lvl5pPr marL="2286000" lvl="4" indent="-304800">
              <a:lnSpc>
                <a:spcPct val="100000"/>
              </a:lnSpc>
              <a:spcBef>
                <a:spcPts val="1600"/>
              </a:spcBef>
              <a:spcAft>
                <a:spcPts val="0"/>
              </a:spcAft>
              <a:buClr>
                <a:schemeClr val="dk1"/>
              </a:buClr>
              <a:buSzPts val="1200"/>
              <a:buFont typeface="Poppins"/>
              <a:buChar char="○"/>
              <a:defRPr sz="1200">
                <a:solidFill>
                  <a:schemeClr val="dk1"/>
                </a:solidFill>
                <a:latin typeface="Poppins"/>
                <a:ea typeface="Poppins"/>
                <a:cs typeface="Poppins"/>
                <a:sym typeface="Poppins"/>
              </a:defRPr>
            </a:lvl5pPr>
            <a:lvl6pPr marL="2743200" lvl="5" indent="-304800">
              <a:lnSpc>
                <a:spcPct val="100000"/>
              </a:lnSpc>
              <a:spcBef>
                <a:spcPts val="1600"/>
              </a:spcBef>
              <a:spcAft>
                <a:spcPts val="0"/>
              </a:spcAft>
              <a:buClr>
                <a:schemeClr val="dk1"/>
              </a:buClr>
              <a:buSzPts val="1200"/>
              <a:buFont typeface="Poppins"/>
              <a:buChar char="■"/>
              <a:defRPr sz="1200">
                <a:solidFill>
                  <a:schemeClr val="dk1"/>
                </a:solidFill>
                <a:latin typeface="Poppins"/>
                <a:ea typeface="Poppins"/>
                <a:cs typeface="Poppins"/>
                <a:sym typeface="Poppins"/>
              </a:defRPr>
            </a:lvl6pPr>
            <a:lvl7pPr marL="3200400" lvl="6" indent="-304800">
              <a:lnSpc>
                <a:spcPct val="100000"/>
              </a:lnSpc>
              <a:spcBef>
                <a:spcPts val="1600"/>
              </a:spcBef>
              <a:spcAft>
                <a:spcPts val="0"/>
              </a:spcAft>
              <a:buClr>
                <a:schemeClr val="dk1"/>
              </a:buClr>
              <a:buSzPts val="1200"/>
              <a:buFont typeface="Poppins"/>
              <a:buChar char="●"/>
              <a:defRPr sz="1200">
                <a:solidFill>
                  <a:schemeClr val="dk1"/>
                </a:solidFill>
                <a:latin typeface="Poppins"/>
                <a:ea typeface="Poppins"/>
                <a:cs typeface="Poppins"/>
                <a:sym typeface="Poppins"/>
              </a:defRPr>
            </a:lvl7pPr>
            <a:lvl8pPr marL="3657600" lvl="7" indent="-304800">
              <a:lnSpc>
                <a:spcPct val="100000"/>
              </a:lnSpc>
              <a:spcBef>
                <a:spcPts val="1600"/>
              </a:spcBef>
              <a:spcAft>
                <a:spcPts val="0"/>
              </a:spcAft>
              <a:buClr>
                <a:schemeClr val="dk1"/>
              </a:buClr>
              <a:buSzPts val="1200"/>
              <a:buFont typeface="Poppins"/>
              <a:buChar char="○"/>
              <a:defRPr sz="1200">
                <a:solidFill>
                  <a:schemeClr val="dk1"/>
                </a:solidFill>
                <a:latin typeface="Poppins"/>
                <a:ea typeface="Poppins"/>
                <a:cs typeface="Poppins"/>
                <a:sym typeface="Poppins"/>
              </a:defRPr>
            </a:lvl8pPr>
            <a:lvl9pPr marL="4114800" lvl="8" indent="-304800">
              <a:lnSpc>
                <a:spcPct val="100000"/>
              </a:lnSpc>
              <a:spcBef>
                <a:spcPts val="1600"/>
              </a:spcBef>
              <a:spcAft>
                <a:spcPts val="1600"/>
              </a:spcAft>
              <a:buClr>
                <a:schemeClr val="dk1"/>
              </a:buClr>
              <a:buSzPts val="1200"/>
              <a:buFont typeface="Poppins"/>
              <a:buChar char="■"/>
              <a:defRPr sz="1200">
                <a:solidFill>
                  <a:schemeClr val="dk1"/>
                </a:solidFill>
                <a:latin typeface="Poppins"/>
                <a:ea typeface="Poppins"/>
                <a:cs typeface="Poppins"/>
                <a:sym typeface="Poppins"/>
              </a:defRPr>
            </a:lvl9pPr>
          </a:lstStyle>
          <a:p>
            <a:endParaRPr/>
          </a:p>
        </p:txBody>
      </p:sp>
    </p:spTree>
    <p:extLst>
      <p:ext uri="{BB962C8B-B14F-4D97-AF65-F5344CB8AC3E}">
        <p14:creationId xmlns:p14="http://schemas.microsoft.com/office/powerpoint/2010/main" val="3743567056"/>
      </p:ext>
    </p:extLst>
  </p:cSld>
  <p:clrMap bg1="lt1" tx1="dk1" bg2="dk2" tx2="lt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 id="2147483937" r:id="rId18"/>
    <p:sldLayoutId id="2147483938" r:id="rId19"/>
    <p:sldLayoutId id="2147483939" r:id="rId20"/>
    <p:sldLayoutId id="2147483940" r:id="rId21"/>
    <p:sldLayoutId id="2147483941" r:id="rId22"/>
    <p:sldLayoutId id="2147483942" r:id="rId23"/>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slide" Target="slide7.xml"/><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4.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slide" Target="slide43.xml"/><Relationship Id="rId4" Type="http://schemas.openxmlformats.org/officeDocument/2006/relationships/slide" Target="slide1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30.xml"/><Relationship Id="rId5" Type="http://schemas.openxmlformats.org/officeDocument/2006/relationships/image" Target="../media/image21.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29.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9.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31.jpg"/><Relationship Id="rId5" Type="http://schemas.openxmlformats.org/officeDocument/2006/relationships/image" Target="../media/image3.png"/><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30.xml"/><Relationship Id="rId5" Type="http://schemas.openxmlformats.org/officeDocument/2006/relationships/image" Target="../media/image39.jpg"/><Relationship Id="rId4" Type="http://schemas.openxmlformats.org/officeDocument/2006/relationships/image" Target="../media/image38.jp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9.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9.xml"/><Relationship Id="rId5" Type="http://schemas.openxmlformats.org/officeDocument/2006/relationships/hyperlink" Target="https://www.alt-bearings.com/wp-content/uploads/2021/03/1-ALT_CaTaLoGue_2021-EN.pdf" TargetMode="Externa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9.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9.xml"/><Relationship Id="rId5" Type="http://schemas.openxmlformats.org/officeDocument/2006/relationships/image" Target="../media/image44.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29.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29.xml"/><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5.xml"/><Relationship Id="rId1" Type="http://schemas.openxmlformats.org/officeDocument/2006/relationships/slideLayout" Target="../slideLayouts/slideLayout29.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9.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9.xml"/><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30.xml"/><Relationship Id="rId5" Type="http://schemas.openxmlformats.org/officeDocument/2006/relationships/image" Target="../media/image55.jpg"/><Relationship Id="rId4" Type="http://schemas.openxmlformats.org/officeDocument/2006/relationships/image" Target="../media/image54.jpg"/></Relationships>
</file>

<file path=ppt/slides/_rels/slide40.xml.rels><?xml version="1.0" encoding="UTF-8" standalone="yes"?>
<Relationships xmlns="http://schemas.openxmlformats.org/package/2006/relationships"><Relationship Id="rId8" Type="http://schemas.openxmlformats.org/officeDocument/2006/relationships/hyperlink" Target="https://www.linkedin.com/posts/gtpme-pmi_1%C3%A8re-%C3%A9dition-de-la-semaine-nationale-des-activity-7205430045522194432-MvOQ?utm_source=share&amp;utm_medium=member_desktop" TargetMode="External"/><Relationship Id="rId3" Type="http://schemas.openxmlformats.org/officeDocument/2006/relationships/image" Target="../media/image28.png"/><Relationship Id="rId7" Type="http://schemas.openxmlformats.org/officeDocument/2006/relationships/hyperlink" Target="https://www.linkedin.com/posts/rotaract-africa-mdio_creatinghopeintheworld-rotaractafrica-activity-7093994712524558336-sAbX?utm_source=share&amp;utm_medium=member_desktop" TargetMode="External"/><Relationship Id="rId2" Type="http://schemas.openxmlformats.org/officeDocument/2006/relationships/notesSlide" Target="../notesSlides/notesSlide40.xml"/><Relationship Id="rId1" Type="http://schemas.openxmlformats.org/officeDocument/2006/relationships/slideLayout" Target="../slideLayouts/slideLayout25.xml"/><Relationship Id="rId6" Type="http://schemas.openxmlformats.org/officeDocument/2006/relationships/hyperlink" Target="https://www.linkedin.com/posts/alt-bearings_industrialautomation-motioncontrol-actuators-activity-7140636219352211459-MBmq?utm_source=share&amp;utm_medium=member_desktop" TargetMode="External"/><Relationship Id="rId5" Type="http://schemas.openxmlformats.org/officeDocument/2006/relationships/hyperlink" Target="https://www.linkedin.com/posts/alt-bearings_alt-bearings-roller-screws-manufactures-activity-7181639209491808256-hAuX?utm_source=share&amp;utm_medium=member_desktop" TargetMode="External"/><Relationship Id="rId10" Type="http://schemas.openxmlformats.org/officeDocument/2006/relationships/hyperlink" Target="https://oti-sud1.mairie.tg/" TargetMode="External"/><Relationship Id="rId4" Type="http://schemas.openxmlformats.org/officeDocument/2006/relationships/image" Target="../media/image4.png"/><Relationship Id="rId9" Type="http://schemas.openxmlformats.org/officeDocument/2006/relationships/hyperlink" Target="https://assinyon.t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30.xml"/><Relationship Id="rId5" Type="http://schemas.openxmlformats.org/officeDocument/2006/relationships/image" Target="../media/image55.jpg"/><Relationship Id="rId4" Type="http://schemas.openxmlformats.org/officeDocument/2006/relationships/image" Target="../media/image56.jp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25.xml"/><Relationship Id="rId5" Type="http://schemas.openxmlformats.org/officeDocument/2006/relationships/hyperlink" Target="https://www.facebook.com/FrancophonieTogo/videos/formation-en-techniques-de-pr%C3%A9sentation-num%C3%A9rique-edition-1/364994204438538/" TargetMode="Externa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30.xml"/><Relationship Id="rId5" Type="http://schemas.openxmlformats.org/officeDocument/2006/relationships/image" Target="../media/image55.jpg"/><Relationship Id="rId4" Type="http://schemas.openxmlformats.org/officeDocument/2006/relationships/image" Target="../media/image57.jpg"/></Relationships>
</file>

<file path=ppt/slides/_rels/slide44.xml.rels><?xml version="1.0" encoding="UTF-8" standalone="yes"?>
<Relationships xmlns="http://schemas.openxmlformats.org/package/2006/relationships"><Relationship Id="rId8" Type="http://schemas.openxmlformats.org/officeDocument/2006/relationships/hyperlink" Target="https://latentedeleternel.com/" TargetMode="External"/><Relationship Id="rId3" Type="http://schemas.openxmlformats.org/officeDocument/2006/relationships/image" Target="../media/image28.png"/><Relationship Id="rId7" Type="http://schemas.openxmlformats.org/officeDocument/2006/relationships/hyperlink" Target="https://divprosante.tg/" TargetMode="External"/><Relationship Id="rId12" Type="http://schemas.openxmlformats.org/officeDocument/2006/relationships/hyperlink" Target="http://blitta1.mairie.tg/" TargetMode="External"/><Relationship Id="rId2" Type="http://schemas.openxmlformats.org/officeDocument/2006/relationships/notesSlide" Target="../notesSlides/notesSlide44.xml"/><Relationship Id="rId1" Type="http://schemas.openxmlformats.org/officeDocument/2006/relationships/slideLayout" Target="../slideLayouts/slideLayout25.xml"/><Relationship Id="rId6" Type="http://schemas.openxmlformats.org/officeDocument/2006/relationships/hyperlink" Target="https://www.cif-ao.org/" TargetMode="External"/><Relationship Id="rId11" Type="http://schemas.openxmlformats.org/officeDocument/2006/relationships/hyperlink" Target="https://astecart.com/" TargetMode="External"/><Relationship Id="rId5" Type="http://schemas.openxmlformats.org/officeDocument/2006/relationships/hyperlink" Target="https://wewomenafrica.org/" TargetMode="External"/><Relationship Id="rId10" Type="http://schemas.openxmlformats.org/officeDocument/2006/relationships/hyperlink" Target="https://www.alt-bearings.com/" TargetMode="External"/><Relationship Id="rId4" Type="http://schemas.openxmlformats.org/officeDocument/2006/relationships/image" Target="../media/image4.png"/><Relationship Id="rId9" Type="http://schemas.openxmlformats.org/officeDocument/2006/relationships/hyperlink" Target="https://sibitogo.or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30.xml"/><Relationship Id="rId4" Type="http://schemas.openxmlformats.org/officeDocument/2006/relationships/image" Target="../media/image58.jp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30.xml"/><Relationship Id="rId5" Type="http://schemas.openxmlformats.org/officeDocument/2006/relationships/image" Target="../media/image60.jpg"/><Relationship Id="rId4" Type="http://schemas.openxmlformats.org/officeDocument/2006/relationships/image" Target="../media/image59.jp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30.xml"/><Relationship Id="rId5" Type="http://schemas.openxmlformats.org/officeDocument/2006/relationships/image" Target="../media/image62.jpg"/><Relationship Id="rId4" Type="http://schemas.openxmlformats.org/officeDocument/2006/relationships/image" Target="../media/image61.jp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30.xml"/><Relationship Id="rId5" Type="http://schemas.openxmlformats.org/officeDocument/2006/relationships/image" Target="../media/image64.jp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5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76.png"/><Relationship Id="rId5" Type="http://schemas.openxmlformats.org/officeDocument/2006/relationships/image" Target="../media/image75.jpg"/><Relationship Id="rId4" Type="http://schemas.openxmlformats.org/officeDocument/2006/relationships/image" Target="../media/image74.jpg"/></Relationships>
</file>

<file path=ppt/slides/_rels/slide52.xml.rels><?xml version="1.0" encoding="UTF-8" standalone="yes"?>
<Relationships xmlns="http://schemas.openxmlformats.org/package/2006/relationships"><Relationship Id="rId8" Type="http://schemas.openxmlformats.org/officeDocument/2006/relationships/image" Target="../media/image82.jpg"/><Relationship Id="rId3" Type="http://schemas.microsoft.com/office/2007/relationships/hdphoto" Target="../media/hdphoto3.wdp"/><Relationship Id="rId7" Type="http://schemas.openxmlformats.org/officeDocument/2006/relationships/image" Target="../media/image81.png"/><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0.jp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jpg"/></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E78D6-F072-48E7-8270-20EFBDD26F36}"/>
              </a:ext>
            </a:extLst>
          </p:cNvPr>
          <p:cNvSpPr>
            <a:spLocks noGrp="1"/>
          </p:cNvSpPr>
          <p:nvPr>
            <p:ph type="ctrTitle"/>
          </p:nvPr>
        </p:nvSpPr>
        <p:spPr>
          <a:xfrm>
            <a:off x="205993" y="5706908"/>
            <a:ext cx="11986007" cy="700436"/>
          </a:xfrm>
        </p:spPr>
        <p:txBody>
          <a:bodyPr rtlCol="0">
            <a:noAutofit/>
          </a:bodyPr>
          <a:lstStyle/>
          <a:p>
            <a:pPr rtl="0"/>
            <a:r>
              <a:rPr lang="fr-FR" sz="5400" cap="none" dirty="0">
                <a:solidFill>
                  <a:srgbClr val="603813"/>
                </a:solidFill>
                <a:latin typeface="Century Gothic" panose="020B0502020202020204" pitchFamily="34" charset="0"/>
              </a:rPr>
              <a:t>ASTECART CORPORATION</a:t>
            </a:r>
          </a:p>
        </p:txBody>
      </p:sp>
      <p:pic>
        <p:nvPicPr>
          <p:cNvPr id="7" name="Image 6">
            <a:extLst>
              <a:ext uri="{FF2B5EF4-FFF2-40B4-BE49-F238E27FC236}">
                <a16:creationId xmlns:a16="http://schemas.microsoft.com/office/drawing/2014/main" id="{CD9EF39B-AB41-49AB-8163-8B5FD7D28329}"/>
              </a:ext>
            </a:extLst>
          </p:cNvPr>
          <p:cNvPicPr>
            <a:picLocks noChangeAspect="1"/>
          </p:cNvPicPr>
          <p:nvPr/>
        </p:nvPicPr>
        <p:blipFill rotWithShape="1">
          <a:blip r:embed="rId3">
            <a:duotone>
              <a:prstClr val="black"/>
              <a:schemeClr val="accent2">
                <a:tint val="45000"/>
                <a:satMod val="400000"/>
              </a:schemeClr>
            </a:duotone>
            <a:extLst>
              <a:ext uri="{BEBA8EAE-BF5A-486C-A8C5-ECC9F3942E4B}">
                <a14:imgProps xmlns:a14="http://schemas.microsoft.com/office/drawing/2010/main">
                  <a14:imgLayer r:embed="rId4">
                    <a14:imgEffect>
                      <a14:artisticCutout/>
                    </a14:imgEffect>
                    <a14:imgEffect>
                      <a14:brightnessContrast contrast="20000"/>
                    </a14:imgEffect>
                  </a14:imgLayer>
                </a14:imgProps>
              </a:ext>
            </a:extLst>
          </a:blip>
          <a:srcRect b="24700"/>
          <a:stretch/>
        </p:blipFill>
        <p:spPr>
          <a:xfrm>
            <a:off x="-78016" y="-1332103"/>
            <a:ext cx="12322629" cy="6183504"/>
          </a:xfrm>
          <a:prstGeom prst="rect">
            <a:avLst/>
          </a:prstGeom>
          <a:solidFill>
            <a:srgbClr val="FFFFFF">
              <a:shade val="85000"/>
            </a:srgbClr>
          </a:solidFill>
          <a:ln w="190500" cap="rnd">
            <a:noFill/>
          </a:ln>
          <a:effectLst>
            <a:outerShdw blurRad="50000" algn="tl" rotWithShape="0">
              <a:srgbClr val="000000">
                <a:alpha val="41000"/>
              </a:srgbClr>
            </a:outerShdw>
          </a:effectLst>
        </p:spPr>
      </p:pic>
      <p:pic>
        <p:nvPicPr>
          <p:cNvPr id="4" name="Image 3">
            <a:extLst>
              <a:ext uri="{FF2B5EF4-FFF2-40B4-BE49-F238E27FC236}">
                <a16:creationId xmlns:a16="http://schemas.microsoft.com/office/drawing/2014/main" id="{A196409C-0C86-4AA6-8575-356CD675AEEA}"/>
              </a:ext>
            </a:extLst>
          </p:cNvPr>
          <p:cNvPicPr>
            <a:picLocks noChangeAspect="1"/>
          </p:cNvPicPr>
          <p:nvPr/>
        </p:nvPicPr>
        <p:blipFill>
          <a:blip r:embed="rId5"/>
          <a:srcRect/>
          <a:stretch/>
        </p:blipFill>
        <p:spPr>
          <a:xfrm>
            <a:off x="395096" y="4986423"/>
            <a:ext cx="1871577" cy="1871577"/>
          </a:xfrm>
          <a:prstGeom prst="rect">
            <a:avLst/>
          </a:prstGeom>
        </p:spPr>
      </p:pic>
    </p:spTree>
    <p:extLst>
      <p:ext uri="{BB962C8B-B14F-4D97-AF65-F5344CB8AC3E}">
        <p14:creationId xmlns:p14="http://schemas.microsoft.com/office/powerpoint/2010/main" val="834050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pic>
        <p:nvPicPr>
          <p:cNvPr id="16" name="Image 15">
            <a:extLst>
              <a:ext uri="{FF2B5EF4-FFF2-40B4-BE49-F238E27FC236}">
                <a16:creationId xmlns:a16="http://schemas.microsoft.com/office/drawing/2014/main" id="{6DCD9345-B7D4-4ACD-A236-EC222242E5F4}"/>
              </a:ext>
            </a:extLst>
          </p:cNvPr>
          <p:cNvPicPr>
            <a:picLocks noChangeAspect="1"/>
          </p:cNvPicPr>
          <p:nvPr/>
        </p:nvPicPr>
        <p:blipFill>
          <a:blip r:embed="rId3"/>
          <a:srcRect/>
          <a:stretch/>
        </p:blipFill>
        <p:spPr>
          <a:xfrm>
            <a:off x="-15218" y="3747377"/>
            <a:ext cx="12222436" cy="2139702"/>
          </a:xfrm>
          <a:prstGeom prst="rect">
            <a:avLst/>
          </a:prstGeom>
        </p:spPr>
      </p:pic>
      <p:sp>
        <p:nvSpPr>
          <p:cNvPr id="3" name="ZoneTexte 2">
            <a:extLst>
              <a:ext uri="{FF2B5EF4-FFF2-40B4-BE49-F238E27FC236}">
                <a16:creationId xmlns:a16="http://schemas.microsoft.com/office/drawing/2014/main" id="{F8608D77-E8E4-C7DA-FF24-6BC1217FCC93}"/>
              </a:ext>
            </a:extLst>
          </p:cNvPr>
          <p:cNvSpPr txBox="1"/>
          <p:nvPr/>
        </p:nvSpPr>
        <p:spPr>
          <a:xfrm>
            <a:off x="296005" y="377363"/>
            <a:ext cx="4519248" cy="523220"/>
          </a:xfrm>
          <a:prstGeom prst="rect">
            <a:avLst/>
          </a:prstGeom>
          <a:noFill/>
        </p:spPr>
        <p:txBody>
          <a:bodyPr wrap="square" rtlCol="0">
            <a:spAutoFit/>
          </a:bodyPr>
          <a:lstStyle/>
          <a:p>
            <a:r>
              <a:rPr lang="en-US" sz="2800" dirty="0">
                <a:solidFill>
                  <a:srgbClr val="603813"/>
                </a:solidFill>
                <a:latin typeface="Tw Cen MT" panose="020B0602020104020603" pitchFamily="34" charset="0"/>
              </a:rPr>
              <a:t>ASTECART</a:t>
            </a:r>
            <a:r>
              <a:rPr lang="en-US" sz="2800" dirty="0">
                <a:latin typeface="Tw Cen MT" panose="020B0602020104020603" pitchFamily="34" charset="0"/>
              </a:rPr>
              <a:t> CORPORATION</a:t>
            </a:r>
          </a:p>
        </p:txBody>
      </p:sp>
      <p:sp>
        <p:nvSpPr>
          <p:cNvPr id="5" name="ZoneTexte 4">
            <a:extLst>
              <a:ext uri="{FF2B5EF4-FFF2-40B4-BE49-F238E27FC236}">
                <a16:creationId xmlns:a16="http://schemas.microsoft.com/office/drawing/2014/main" id="{6EAAFC9B-73BC-1EF4-76A4-08945A12D38B}"/>
              </a:ext>
            </a:extLst>
          </p:cNvPr>
          <p:cNvSpPr txBox="1"/>
          <p:nvPr/>
        </p:nvSpPr>
        <p:spPr>
          <a:xfrm>
            <a:off x="296006" y="909375"/>
            <a:ext cx="11239502" cy="1708160"/>
          </a:xfrm>
          <a:prstGeom prst="rect">
            <a:avLst/>
          </a:prstGeom>
          <a:noFill/>
        </p:spPr>
        <p:txBody>
          <a:bodyPr wrap="square" rtlCol="0">
            <a:spAutoFit/>
          </a:bodyPr>
          <a:lstStyle/>
          <a:p>
            <a:pPr algn="just"/>
            <a:r>
              <a:rPr lang="fr-FR" sz="2100" b="1" dirty="0">
                <a:solidFill>
                  <a:srgbClr val="603813"/>
                </a:solidFill>
                <a:latin typeface="Tw Cen MT" panose="020B0602020104020603" pitchFamily="34" charset="0"/>
              </a:rPr>
              <a:t>Nous sommes </a:t>
            </a:r>
            <a:r>
              <a:rPr lang="fr-FR" sz="2100" dirty="0">
                <a:latin typeface="Tw Cen MT" panose="020B0602020104020603" pitchFamily="34" charset="0"/>
              </a:rPr>
              <a:t>une entreprise panafricaine, spécialiste de l’innovation numérique.</a:t>
            </a:r>
          </a:p>
          <a:p>
            <a:pPr algn="just"/>
            <a:r>
              <a:rPr lang="fr-FR" sz="2100" b="1" dirty="0">
                <a:solidFill>
                  <a:srgbClr val="603813"/>
                </a:solidFill>
                <a:latin typeface="Tw Cen MT" panose="020B0602020104020603" pitchFamily="34" charset="0"/>
              </a:rPr>
              <a:t>Nous travaillons </a:t>
            </a:r>
            <a:r>
              <a:rPr lang="fr-FR" sz="2100" dirty="0">
                <a:latin typeface="Tw Cen MT" panose="020B0602020104020603" pitchFamily="34" charset="0"/>
              </a:rPr>
              <a:t>avec les entreprises et institutions en leur fournissant des services sur mesures adaptés à leurs besoins et objectifs.</a:t>
            </a:r>
          </a:p>
          <a:p>
            <a:pPr algn="just"/>
            <a:r>
              <a:rPr lang="fr-FR" sz="2100" b="1" dirty="0">
                <a:solidFill>
                  <a:srgbClr val="603813"/>
                </a:solidFill>
                <a:latin typeface="Tw Cen MT" panose="020B0602020104020603" pitchFamily="34" charset="0"/>
              </a:rPr>
              <a:t>Nous nous rendons </a:t>
            </a:r>
            <a:r>
              <a:rPr lang="fr-FR" sz="2100" dirty="0">
                <a:latin typeface="Tw Cen MT" panose="020B0602020104020603" pitchFamily="34" charset="0"/>
              </a:rPr>
              <a:t>disponibles auprès des particuliers en mettant à leur disposition des solutions et services leurs permettant de développer leurs compétences pour une meilleure insertion professionnelle.  </a:t>
            </a:r>
          </a:p>
        </p:txBody>
      </p:sp>
      <p:sp>
        <p:nvSpPr>
          <p:cNvPr id="6" name="ZoneTexte 5">
            <a:extLst>
              <a:ext uri="{FF2B5EF4-FFF2-40B4-BE49-F238E27FC236}">
                <a16:creationId xmlns:a16="http://schemas.microsoft.com/office/drawing/2014/main" id="{8E39F28B-4AF1-F854-2161-A611E7992BC3}"/>
              </a:ext>
            </a:extLst>
          </p:cNvPr>
          <p:cNvSpPr txBox="1"/>
          <p:nvPr/>
        </p:nvSpPr>
        <p:spPr>
          <a:xfrm>
            <a:off x="296005" y="2750647"/>
            <a:ext cx="11306909" cy="561692"/>
          </a:xfrm>
          <a:prstGeom prst="rect">
            <a:avLst/>
          </a:prstGeom>
          <a:noFill/>
        </p:spPr>
        <p:txBody>
          <a:bodyPr wrap="square" rtlCol="0">
            <a:spAutoFit/>
          </a:bodyPr>
          <a:lstStyle/>
          <a:p>
            <a:r>
              <a:rPr lang="en-US" sz="3050" dirty="0">
                <a:solidFill>
                  <a:srgbClr val="603813"/>
                </a:solidFill>
                <a:latin typeface="Tw Cen MT" panose="020B0602020104020603" pitchFamily="34" charset="0"/>
              </a:rPr>
              <a:t>NOUS CONSULTONS | NOUS COMMUNIQUONS | NOUS FORMONS</a:t>
            </a:r>
            <a:endParaRPr lang="en-US" sz="3050" dirty="0">
              <a:latin typeface="Tw Cen MT" panose="020B0602020104020603" pitchFamily="34" charset="0"/>
            </a:endParaRPr>
          </a:p>
        </p:txBody>
      </p:sp>
    </p:spTree>
    <p:extLst>
      <p:ext uri="{BB962C8B-B14F-4D97-AF65-F5344CB8AC3E}">
        <p14:creationId xmlns:p14="http://schemas.microsoft.com/office/powerpoint/2010/main" val="4132962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sp>
        <p:nvSpPr>
          <p:cNvPr id="2" name="ZoneTexte 1">
            <a:extLst>
              <a:ext uri="{FF2B5EF4-FFF2-40B4-BE49-F238E27FC236}">
                <a16:creationId xmlns:a16="http://schemas.microsoft.com/office/drawing/2014/main" id="{4AEB889F-3118-25F3-4E29-7255F1522A72}"/>
              </a:ext>
            </a:extLst>
          </p:cNvPr>
          <p:cNvSpPr txBox="1"/>
          <p:nvPr/>
        </p:nvSpPr>
        <p:spPr>
          <a:xfrm>
            <a:off x="148004" y="3876063"/>
            <a:ext cx="11895991" cy="830997"/>
          </a:xfrm>
          <a:prstGeom prst="rect">
            <a:avLst/>
          </a:prstGeom>
          <a:noFill/>
        </p:spPr>
        <p:txBody>
          <a:bodyPr wrap="square" rtlCol="0">
            <a:spAutoFit/>
          </a:bodyPr>
          <a:lstStyle/>
          <a:p>
            <a:r>
              <a:rPr lang="en-US" sz="4800" dirty="0">
                <a:solidFill>
                  <a:srgbClr val="603813"/>
                </a:solidFill>
                <a:latin typeface="Tw Cen MT" panose="020B0602020104020603" pitchFamily="34" charset="0"/>
              </a:rPr>
              <a:t>TRANSFORMATION &amp; INCLUSION NUMÉRIQUE</a:t>
            </a:r>
            <a:endParaRPr lang="en-US" sz="4800" dirty="0">
              <a:latin typeface="Tw Cen MT" panose="020B0602020104020603" pitchFamily="34" charset="0"/>
            </a:endParaRPr>
          </a:p>
        </p:txBody>
      </p:sp>
      <p:sp>
        <p:nvSpPr>
          <p:cNvPr id="3" name="ZoneTexte 2">
            <a:extLst>
              <a:ext uri="{FF2B5EF4-FFF2-40B4-BE49-F238E27FC236}">
                <a16:creationId xmlns:a16="http://schemas.microsoft.com/office/drawing/2014/main" id="{49329DB8-9876-FC0D-DCDD-439B7E63E309}"/>
              </a:ext>
            </a:extLst>
          </p:cNvPr>
          <p:cNvSpPr txBox="1"/>
          <p:nvPr/>
        </p:nvSpPr>
        <p:spPr>
          <a:xfrm>
            <a:off x="320919" y="4707060"/>
            <a:ext cx="11547230" cy="1015663"/>
          </a:xfrm>
          <a:prstGeom prst="rect">
            <a:avLst/>
          </a:prstGeom>
          <a:noFill/>
        </p:spPr>
        <p:txBody>
          <a:bodyPr wrap="square" rtlCol="0">
            <a:spAutoFit/>
          </a:bodyPr>
          <a:lstStyle/>
          <a:p>
            <a:pPr algn="just"/>
            <a:r>
              <a:rPr lang="fr-FR" sz="2000" dirty="0">
                <a:latin typeface="Tw Cen MT" panose="020B0602020104020603" pitchFamily="34" charset="0"/>
              </a:rPr>
              <a:t>Du diagnostic de votre maturité numérique (acteurs professionnels), à la formation aux métiers du numérique (particuliers), ASTECART vous offre des solutions agiles soigneusement élaborées pour vous accompagner progressivement face aux défis du numérique.  </a:t>
            </a:r>
          </a:p>
        </p:txBody>
      </p:sp>
      <p:pic>
        <p:nvPicPr>
          <p:cNvPr id="4" name="Image 3">
            <a:extLst>
              <a:ext uri="{FF2B5EF4-FFF2-40B4-BE49-F238E27FC236}">
                <a16:creationId xmlns:a16="http://schemas.microsoft.com/office/drawing/2014/main" id="{F167F18E-7137-FD90-87A7-75335E53EA0F}"/>
              </a:ext>
            </a:extLst>
          </p:cNvPr>
          <p:cNvPicPr>
            <a:picLocks noChangeAspect="1"/>
          </p:cNvPicPr>
          <p:nvPr/>
        </p:nvPicPr>
        <p:blipFill>
          <a:blip r:embed="rId3">
            <a:duotone>
              <a:prstClr val="black"/>
              <a:schemeClr val="accent2">
                <a:tint val="45000"/>
                <a:satMod val="400000"/>
              </a:schemeClr>
            </a:duotone>
          </a:blip>
          <a:srcRect t="16512" b="16512"/>
          <a:stretch/>
        </p:blipFill>
        <p:spPr>
          <a:xfrm>
            <a:off x="0" y="-2754504"/>
            <a:ext cx="12322629" cy="6183504"/>
          </a:xfrm>
          <a:prstGeom prst="rect">
            <a:avLst/>
          </a:prstGeom>
          <a:solidFill>
            <a:srgbClr val="FFFFFF">
              <a:shade val="85000"/>
            </a:srgbClr>
          </a:solidFill>
          <a:ln w="190500" cap="rnd">
            <a:noFill/>
          </a:ln>
          <a:effectLst>
            <a:outerShdw blurRad="50000" algn="tl" rotWithShape="0">
              <a:srgbClr val="000000">
                <a:alpha val="41000"/>
              </a:srgbClr>
            </a:outerShdw>
          </a:effectLst>
        </p:spPr>
      </p:pic>
      <p:cxnSp>
        <p:nvCxnSpPr>
          <p:cNvPr id="5" name="Connecteur droit avec flèche 4">
            <a:hlinkClick r:id="rId4" action="ppaction://hlinksldjump"/>
            <a:extLst>
              <a:ext uri="{FF2B5EF4-FFF2-40B4-BE49-F238E27FC236}">
                <a16:creationId xmlns:a16="http://schemas.microsoft.com/office/drawing/2014/main" id="{C88F4D95-49CF-241A-E058-946D70E06A10}"/>
              </a:ext>
            </a:extLst>
          </p:cNvPr>
          <p:cNvCxnSpPr/>
          <p:nvPr/>
        </p:nvCxnSpPr>
        <p:spPr>
          <a:xfrm>
            <a:off x="5764822" y="5909268"/>
            <a:ext cx="0" cy="511629"/>
          </a:xfrm>
          <a:prstGeom prst="straightConnector1">
            <a:avLst/>
          </a:prstGeom>
          <a:ln w="19050">
            <a:solidFill>
              <a:srgbClr val="60381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208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pic>
        <p:nvPicPr>
          <p:cNvPr id="4" name="Image 3">
            <a:extLst>
              <a:ext uri="{FF2B5EF4-FFF2-40B4-BE49-F238E27FC236}">
                <a16:creationId xmlns:a16="http://schemas.microsoft.com/office/drawing/2014/main" id="{F167F18E-7137-FD90-87A7-75335E53EA0F}"/>
              </a:ext>
            </a:extLst>
          </p:cNvPr>
          <p:cNvPicPr>
            <a:picLocks noChangeAspect="1"/>
          </p:cNvPicPr>
          <p:nvPr/>
        </p:nvPicPr>
        <p:blipFill rotWithShape="1">
          <a:blip r:embed="rId3"/>
          <a:srcRect l="26639" t="2930" r="21767" b="4449"/>
          <a:stretch/>
        </p:blipFill>
        <p:spPr>
          <a:xfrm>
            <a:off x="6362700" y="-114300"/>
            <a:ext cx="5829300" cy="6972300"/>
          </a:xfrm>
          <a:prstGeom prst="rect">
            <a:avLst/>
          </a:prstGeom>
          <a:solidFill>
            <a:srgbClr val="FFFFFF">
              <a:shade val="85000"/>
            </a:srgbClr>
          </a:solidFill>
          <a:ln w="190500" cap="rnd">
            <a:noFill/>
          </a:ln>
          <a:effectLst>
            <a:outerShdw blurRad="50000" algn="tl" rotWithShape="0">
              <a:srgbClr val="000000">
                <a:alpha val="41000"/>
              </a:srgbClr>
            </a:outerShdw>
          </a:effectLst>
        </p:spPr>
      </p:pic>
      <p:sp>
        <p:nvSpPr>
          <p:cNvPr id="5" name="ZoneTexte 4">
            <a:extLst>
              <a:ext uri="{FF2B5EF4-FFF2-40B4-BE49-F238E27FC236}">
                <a16:creationId xmlns:a16="http://schemas.microsoft.com/office/drawing/2014/main" id="{1304F973-55AF-81C1-3796-BEC89B1E8700}"/>
              </a:ext>
            </a:extLst>
          </p:cNvPr>
          <p:cNvSpPr txBox="1"/>
          <p:nvPr/>
        </p:nvSpPr>
        <p:spPr>
          <a:xfrm>
            <a:off x="148004" y="2325935"/>
            <a:ext cx="6214696" cy="646331"/>
          </a:xfrm>
          <a:prstGeom prst="rect">
            <a:avLst/>
          </a:prstGeom>
          <a:noFill/>
        </p:spPr>
        <p:txBody>
          <a:bodyPr wrap="square" rtlCol="0">
            <a:spAutoFit/>
          </a:bodyPr>
          <a:lstStyle/>
          <a:p>
            <a:r>
              <a:rPr lang="en-US" sz="3600" dirty="0">
                <a:solidFill>
                  <a:srgbClr val="603813"/>
                </a:solidFill>
                <a:latin typeface="Tw Cen MT" panose="020B0602020104020603" pitchFamily="34" charset="0"/>
              </a:rPr>
              <a:t>TRANSFORMATION NUMÉRIQUE</a:t>
            </a:r>
            <a:endParaRPr lang="en-US" sz="3600" dirty="0">
              <a:latin typeface="Tw Cen MT" panose="020B0602020104020603" pitchFamily="34" charset="0"/>
            </a:endParaRPr>
          </a:p>
        </p:txBody>
      </p:sp>
      <p:sp>
        <p:nvSpPr>
          <p:cNvPr id="6" name="ZoneTexte 5">
            <a:extLst>
              <a:ext uri="{FF2B5EF4-FFF2-40B4-BE49-F238E27FC236}">
                <a16:creationId xmlns:a16="http://schemas.microsoft.com/office/drawing/2014/main" id="{5F9405B2-A0A9-101D-E106-5867B03209B7}"/>
              </a:ext>
            </a:extLst>
          </p:cNvPr>
          <p:cNvSpPr txBox="1"/>
          <p:nvPr/>
        </p:nvSpPr>
        <p:spPr>
          <a:xfrm>
            <a:off x="148004" y="1818637"/>
            <a:ext cx="2912696" cy="415498"/>
          </a:xfrm>
          <a:prstGeom prst="rect">
            <a:avLst/>
          </a:prstGeom>
          <a:noFill/>
        </p:spPr>
        <p:txBody>
          <a:bodyPr wrap="square" rtlCol="0">
            <a:spAutoFit/>
          </a:bodyPr>
          <a:lstStyle/>
          <a:p>
            <a:pPr algn="just"/>
            <a:r>
              <a:rPr lang="fr-FR" sz="2100" u="sng" dirty="0">
                <a:solidFill>
                  <a:srgbClr val="603813"/>
                </a:solidFill>
                <a:latin typeface="Tw Cen MT" panose="020B0602020104020603" pitchFamily="34" charset="0"/>
              </a:rPr>
              <a:t>Entreprise | Institution</a:t>
            </a:r>
            <a:endParaRPr lang="fr-FR" sz="2100" u="sng" dirty="0">
              <a:latin typeface="Tw Cen MT" panose="020B0602020104020603" pitchFamily="34" charset="0"/>
            </a:endParaRPr>
          </a:p>
        </p:txBody>
      </p:sp>
      <p:sp>
        <p:nvSpPr>
          <p:cNvPr id="7" name="ZoneTexte 6">
            <a:extLst>
              <a:ext uri="{FF2B5EF4-FFF2-40B4-BE49-F238E27FC236}">
                <a16:creationId xmlns:a16="http://schemas.microsoft.com/office/drawing/2014/main" id="{1C8BE7B6-2E6F-8416-17F9-B5A971B01340}"/>
              </a:ext>
            </a:extLst>
          </p:cNvPr>
          <p:cNvSpPr txBox="1"/>
          <p:nvPr/>
        </p:nvSpPr>
        <p:spPr>
          <a:xfrm>
            <a:off x="148004" y="3064066"/>
            <a:ext cx="6078625" cy="1754326"/>
          </a:xfrm>
          <a:prstGeom prst="rect">
            <a:avLst/>
          </a:prstGeom>
          <a:noFill/>
        </p:spPr>
        <p:txBody>
          <a:bodyPr wrap="square" rtlCol="0">
            <a:spAutoFit/>
          </a:bodyPr>
          <a:lstStyle/>
          <a:p>
            <a:pPr algn="just"/>
            <a:r>
              <a:rPr lang="fr-FR" b="1" dirty="0">
                <a:latin typeface="Century Gothic" panose="020B0502020202020204" pitchFamily="34" charset="0"/>
              </a:rPr>
              <a:t>Ou transformation digitale, ou E-transformation,</a:t>
            </a:r>
          </a:p>
          <a:p>
            <a:pPr algn="just"/>
            <a:r>
              <a:rPr lang="fr-FR" dirty="0">
                <a:latin typeface="Century Gothic" panose="020B0502020202020204" pitchFamily="34" charset="0"/>
              </a:rPr>
              <a:t>désigne l’intégration des nouvelles technologies dans l’ensemble des activités d’une entreprise.</a:t>
            </a:r>
          </a:p>
          <a:p>
            <a:pPr algn="just"/>
            <a:r>
              <a:rPr lang="fr-FR" dirty="0">
                <a:latin typeface="Century Gothic" panose="020B0502020202020204" pitchFamily="34" charset="0"/>
              </a:rPr>
              <a:t>Ces technologies ont pour but de simplifier le travail des employé(e)s et d’améliorer les performances de l’entreprise.</a:t>
            </a:r>
          </a:p>
        </p:txBody>
      </p:sp>
      <p:pic>
        <p:nvPicPr>
          <p:cNvPr id="8" name="Image 7">
            <a:extLst>
              <a:ext uri="{FF2B5EF4-FFF2-40B4-BE49-F238E27FC236}">
                <a16:creationId xmlns:a16="http://schemas.microsoft.com/office/drawing/2014/main" id="{9CD284D3-FDE8-B011-5EFE-5BC143E0BB09}"/>
              </a:ext>
            </a:extLst>
          </p:cNvPr>
          <p:cNvPicPr>
            <a:picLocks noChangeAspect="1"/>
          </p:cNvPicPr>
          <p:nvPr/>
        </p:nvPicPr>
        <p:blipFill rotWithShape="1">
          <a:blip r:embed="rId4"/>
          <a:srcRect l="4364" r="94021"/>
          <a:stretch/>
        </p:blipFill>
        <p:spPr>
          <a:xfrm>
            <a:off x="6165289" y="4764198"/>
            <a:ext cx="197411" cy="2139702"/>
          </a:xfrm>
          <a:prstGeom prst="rect">
            <a:avLst/>
          </a:prstGeom>
        </p:spPr>
      </p:pic>
      <p:cxnSp>
        <p:nvCxnSpPr>
          <p:cNvPr id="2" name="Connecteur droit avec flèche 1">
            <a:hlinkClick r:id="rId5" action="ppaction://hlinksldjump"/>
            <a:extLst>
              <a:ext uri="{FF2B5EF4-FFF2-40B4-BE49-F238E27FC236}">
                <a16:creationId xmlns:a16="http://schemas.microsoft.com/office/drawing/2014/main" id="{131BCBE8-27FE-889C-C792-E8881B63C892}"/>
              </a:ext>
            </a:extLst>
          </p:cNvPr>
          <p:cNvCxnSpPr/>
          <p:nvPr/>
        </p:nvCxnSpPr>
        <p:spPr>
          <a:xfrm>
            <a:off x="401514" y="5346560"/>
            <a:ext cx="0" cy="511629"/>
          </a:xfrm>
          <a:prstGeom prst="straightConnector1">
            <a:avLst/>
          </a:prstGeom>
          <a:ln w="19050">
            <a:solidFill>
              <a:srgbClr val="60381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674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pic>
        <p:nvPicPr>
          <p:cNvPr id="4" name="Image 3">
            <a:extLst>
              <a:ext uri="{FF2B5EF4-FFF2-40B4-BE49-F238E27FC236}">
                <a16:creationId xmlns:a16="http://schemas.microsoft.com/office/drawing/2014/main" id="{F167F18E-7137-FD90-87A7-75335E53EA0F}"/>
              </a:ext>
            </a:extLst>
          </p:cNvPr>
          <p:cNvPicPr>
            <a:picLocks noChangeAspect="1"/>
          </p:cNvPicPr>
          <p:nvPr/>
        </p:nvPicPr>
        <p:blipFill rotWithShape="1">
          <a:blip r:embed="rId3"/>
          <a:srcRect l="22278" t="5434" r="28872" b="6872"/>
          <a:stretch/>
        </p:blipFill>
        <p:spPr>
          <a:xfrm>
            <a:off x="0" y="-114300"/>
            <a:ext cx="5829300" cy="6972300"/>
          </a:xfrm>
          <a:prstGeom prst="rect">
            <a:avLst/>
          </a:prstGeom>
          <a:solidFill>
            <a:srgbClr val="FFFFFF">
              <a:shade val="85000"/>
            </a:srgbClr>
          </a:solidFill>
          <a:ln w="190500" cap="rnd">
            <a:noFill/>
          </a:ln>
          <a:effectLst>
            <a:outerShdw blurRad="50000" algn="tl" rotWithShape="0">
              <a:srgbClr val="000000">
                <a:alpha val="41000"/>
              </a:srgbClr>
            </a:outerShdw>
          </a:effectLst>
        </p:spPr>
      </p:pic>
      <p:sp>
        <p:nvSpPr>
          <p:cNvPr id="5" name="ZoneTexte 4">
            <a:extLst>
              <a:ext uri="{FF2B5EF4-FFF2-40B4-BE49-F238E27FC236}">
                <a16:creationId xmlns:a16="http://schemas.microsoft.com/office/drawing/2014/main" id="{1304F973-55AF-81C1-3796-BEC89B1E8700}"/>
              </a:ext>
            </a:extLst>
          </p:cNvPr>
          <p:cNvSpPr txBox="1"/>
          <p:nvPr/>
        </p:nvSpPr>
        <p:spPr>
          <a:xfrm>
            <a:off x="5829300" y="2072030"/>
            <a:ext cx="6214696" cy="646331"/>
          </a:xfrm>
          <a:prstGeom prst="rect">
            <a:avLst/>
          </a:prstGeom>
          <a:noFill/>
        </p:spPr>
        <p:txBody>
          <a:bodyPr wrap="square" rtlCol="0">
            <a:spAutoFit/>
          </a:bodyPr>
          <a:lstStyle/>
          <a:p>
            <a:r>
              <a:rPr lang="en-US" sz="3600" dirty="0">
                <a:solidFill>
                  <a:srgbClr val="603813"/>
                </a:solidFill>
                <a:latin typeface="Tw Cen MT" panose="020B0602020104020603" pitchFamily="34" charset="0"/>
              </a:rPr>
              <a:t>INCLUSION NUMÉRIQUE</a:t>
            </a:r>
            <a:endParaRPr lang="en-US" sz="3600" dirty="0">
              <a:latin typeface="Tw Cen MT" panose="020B0602020104020603" pitchFamily="34" charset="0"/>
            </a:endParaRPr>
          </a:p>
        </p:txBody>
      </p:sp>
      <p:sp>
        <p:nvSpPr>
          <p:cNvPr id="6" name="ZoneTexte 5">
            <a:extLst>
              <a:ext uri="{FF2B5EF4-FFF2-40B4-BE49-F238E27FC236}">
                <a16:creationId xmlns:a16="http://schemas.microsoft.com/office/drawing/2014/main" id="{5F9405B2-A0A9-101D-E106-5867B03209B7}"/>
              </a:ext>
            </a:extLst>
          </p:cNvPr>
          <p:cNvSpPr txBox="1"/>
          <p:nvPr/>
        </p:nvSpPr>
        <p:spPr>
          <a:xfrm>
            <a:off x="5829300" y="1564732"/>
            <a:ext cx="3532414" cy="415498"/>
          </a:xfrm>
          <a:prstGeom prst="rect">
            <a:avLst/>
          </a:prstGeom>
          <a:noFill/>
        </p:spPr>
        <p:txBody>
          <a:bodyPr wrap="square" rtlCol="0">
            <a:spAutoFit/>
          </a:bodyPr>
          <a:lstStyle/>
          <a:p>
            <a:pPr algn="just"/>
            <a:r>
              <a:rPr lang="fr-FR" sz="2100" u="sng" dirty="0">
                <a:solidFill>
                  <a:srgbClr val="603813"/>
                </a:solidFill>
                <a:latin typeface="Tw Cen MT" panose="020B0602020104020603" pitchFamily="34" charset="0"/>
              </a:rPr>
              <a:t>PARTICULIERS | ETUDIANTS </a:t>
            </a:r>
            <a:endParaRPr lang="fr-FR" sz="2100" u="sng" dirty="0">
              <a:latin typeface="Tw Cen MT" panose="020B0602020104020603" pitchFamily="34" charset="0"/>
            </a:endParaRPr>
          </a:p>
        </p:txBody>
      </p:sp>
      <p:sp>
        <p:nvSpPr>
          <p:cNvPr id="7" name="ZoneTexte 6">
            <a:extLst>
              <a:ext uri="{FF2B5EF4-FFF2-40B4-BE49-F238E27FC236}">
                <a16:creationId xmlns:a16="http://schemas.microsoft.com/office/drawing/2014/main" id="{1C8BE7B6-2E6F-8416-17F9-B5A971B01340}"/>
              </a:ext>
            </a:extLst>
          </p:cNvPr>
          <p:cNvSpPr txBox="1"/>
          <p:nvPr/>
        </p:nvSpPr>
        <p:spPr>
          <a:xfrm>
            <a:off x="5829300" y="2810161"/>
            <a:ext cx="6078625" cy="1477328"/>
          </a:xfrm>
          <a:prstGeom prst="rect">
            <a:avLst/>
          </a:prstGeom>
          <a:noFill/>
        </p:spPr>
        <p:txBody>
          <a:bodyPr wrap="square" rtlCol="0">
            <a:spAutoFit/>
          </a:bodyPr>
          <a:lstStyle/>
          <a:p>
            <a:pPr algn="just"/>
            <a:r>
              <a:rPr lang="fr-FR" b="1" i="0" dirty="0">
                <a:solidFill>
                  <a:srgbClr val="000000"/>
                </a:solidFill>
                <a:effectLst/>
                <a:latin typeface="Montserrat" panose="00000500000000000000" pitchFamily="2" charset="0"/>
              </a:rPr>
              <a:t>Ou E-inclusion,</a:t>
            </a:r>
          </a:p>
          <a:p>
            <a:pPr algn="just"/>
            <a:r>
              <a:rPr lang="fr-FR" b="0" i="0" dirty="0">
                <a:solidFill>
                  <a:srgbClr val="000000"/>
                </a:solidFill>
                <a:effectLst/>
                <a:latin typeface="Montserrat" panose="00000500000000000000" pitchFamily="2" charset="0"/>
              </a:rPr>
              <a:t>désigne le processus qui vise à rendre accessible les outils et la connaissance numérique à toutes et à tous pour une insertion professionnelle et socio-économique plus favorable.</a:t>
            </a:r>
            <a:endParaRPr lang="fr-FR" dirty="0">
              <a:latin typeface="Century Gothic" panose="020B0502020202020204" pitchFamily="34" charset="0"/>
            </a:endParaRPr>
          </a:p>
        </p:txBody>
      </p:sp>
      <p:pic>
        <p:nvPicPr>
          <p:cNvPr id="8" name="Image 7">
            <a:extLst>
              <a:ext uri="{FF2B5EF4-FFF2-40B4-BE49-F238E27FC236}">
                <a16:creationId xmlns:a16="http://schemas.microsoft.com/office/drawing/2014/main" id="{9CD284D3-FDE8-B011-5EFE-5BC143E0BB09}"/>
              </a:ext>
            </a:extLst>
          </p:cNvPr>
          <p:cNvPicPr>
            <a:picLocks noChangeAspect="1"/>
          </p:cNvPicPr>
          <p:nvPr/>
        </p:nvPicPr>
        <p:blipFill rotWithShape="1">
          <a:blip r:embed="rId4"/>
          <a:srcRect l="4364" r="94021"/>
          <a:stretch/>
        </p:blipFill>
        <p:spPr>
          <a:xfrm>
            <a:off x="5898589" y="4718298"/>
            <a:ext cx="197411" cy="2139702"/>
          </a:xfrm>
          <a:prstGeom prst="rect">
            <a:avLst/>
          </a:prstGeom>
        </p:spPr>
      </p:pic>
      <p:cxnSp>
        <p:nvCxnSpPr>
          <p:cNvPr id="2" name="Connecteur droit avec flèche 1">
            <a:hlinkClick r:id="rId5" action="ppaction://hlinksldjump"/>
            <a:extLst>
              <a:ext uri="{FF2B5EF4-FFF2-40B4-BE49-F238E27FC236}">
                <a16:creationId xmlns:a16="http://schemas.microsoft.com/office/drawing/2014/main" id="{60D5BBC8-36B6-C8DA-6665-CA453B847B71}"/>
              </a:ext>
            </a:extLst>
          </p:cNvPr>
          <p:cNvCxnSpPr/>
          <p:nvPr/>
        </p:nvCxnSpPr>
        <p:spPr>
          <a:xfrm>
            <a:off x="11532575" y="5751006"/>
            <a:ext cx="0" cy="511629"/>
          </a:xfrm>
          <a:prstGeom prst="straightConnector1">
            <a:avLst/>
          </a:prstGeom>
          <a:ln w="19050">
            <a:solidFill>
              <a:srgbClr val="60381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621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sp>
        <p:nvSpPr>
          <p:cNvPr id="2" name="ZoneTexte 1">
            <a:extLst>
              <a:ext uri="{FF2B5EF4-FFF2-40B4-BE49-F238E27FC236}">
                <a16:creationId xmlns:a16="http://schemas.microsoft.com/office/drawing/2014/main" id="{4AEB889F-3118-25F3-4E29-7255F1522A72}"/>
              </a:ext>
            </a:extLst>
          </p:cNvPr>
          <p:cNvSpPr txBox="1"/>
          <p:nvPr/>
        </p:nvSpPr>
        <p:spPr>
          <a:xfrm>
            <a:off x="848405" y="1823427"/>
            <a:ext cx="9743394" cy="1015663"/>
          </a:xfrm>
          <a:prstGeom prst="rect">
            <a:avLst/>
          </a:prstGeom>
          <a:noFill/>
        </p:spPr>
        <p:txBody>
          <a:bodyPr wrap="square" rtlCol="0">
            <a:spAutoFit/>
          </a:bodyPr>
          <a:lstStyle/>
          <a:p>
            <a:pPr algn="ctr"/>
            <a:r>
              <a:rPr lang="en-US" sz="6000" dirty="0">
                <a:latin typeface="Century Gothic" panose="020B0502020202020204" pitchFamily="34" charset="0"/>
              </a:rPr>
              <a:t>NOUS DIAGNOSTIQUONS</a:t>
            </a:r>
            <a:endParaRPr lang="en-US" sz="6000" b="1" u="sng" dirty="0">
              <a:latin typeface="Century Gothic" panose="020B0502020202020204" pitchFamily="34" charset="0"/>
            </a:endParaRPr>
          </a:p>
        </p:txBody>
      </p:sp>
      <p:cxnSp>
        <p:nvCxnSpPr>
          <p:cNvPr id="9" name="Connecteur droit avec flèche 8">
            <a:hlinkClick r:id="rId3" action="ppaction://hlinksldjump"/>
            <a:extLst>
              <a:ext uri="{FF2B5EF4-FFF2-40B4-BE49-F238E27FC236}">
                <a16:creationId xmlns:a16="http://schemas.microsoft.com/office/drawing/2014/main" id="{F11AA034-DEEB-A6A9-0CF7-B96747E4CDE1}"/>
              </a:ext>
            </a:extLst>
          </p:cNvPr>
          <p:cNvCxnSpPr/>
          <p:nvPr/>
        </p:nvCxnSpPr>
        <p:spPr>
          <a:xfrm>
            <a:off x="11332209" y="5664382"/>
            <a:ext cx="0" cy="511629"/>
          </a:xfrm>
          <a:prstGeom prst="straightConnector1">
            <a:avLst/>
          </a:prstGeom>
          <a:ln w="19050">
            <a:solidFill>
              <a:srgbClr val="603813"/>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id="{288409B2-6A79-0C73-C0F9-7BF56F1ADC48}"/>
              </a:ext>
            </a:extLst>
          </p:cNvPr>
          <p:cNvPicPr>
            <a:picLocks noChangeAspect="1"/>
          </p:cNvPicPr>
          <p:nvPr/>
        </p:nvPicPr>
        <p:blipFill rotWithShape="1">
          <a:blip r:embed="rId4"/>
          <a:srcRect l="4364" r="94021"/>
          <a:stretch/>
        </p:blipFill>
        <p:spPr>
          <a:xfrm>
            <a:off x="0" y="2274928"/>
            <a:ext cx="197411" cy="2139702"/>
          </a:xfrm>
          <a:prstGeom prst="rect">
            <a:avLst/>
          </a:prstGeom>
        </p:spPr>
      </p:pic>
      <p:pic>
        <p:nvPicPr>
          <p:cNvPr id="11" name="Image 10">
            <a:extLst>
              <a:ext uri="{FF2B5EF4-FFF2-40B4-BE49-F238E27FC236}">
                <a16:creationId xmlns:a16="http://schemas.microsoft.com/office/drawing/2014/main" id="{13C3CAEB-99CE-8945-1DE8-57BF0FA947EA}"/>
              </a:ext>
            </a:extLst>
          </p:cNvPr>
          <p:cNvPicPr>
            <a:picLocks noChangeAspect="1"/>
          </p:cNvPicPr>
          <p:nvPr/>
        </p:nvPicPr>
        <p:blipFill rotWithShape="1">
          <a:blip r:embed="rId4"/>
          <a:srcRect l="4364" r="94021"/>
          <a:stretch/>
        </p:blipFill>
        <p:spPr>
          <a:xfrm>
            <a:off x="11994589" y="2274928"/>
            <a:ext cx="197411" cy="2139702"/>
          </a:xfrm>
          <a:prstGeom prst="rect">
            <a:avLst/>
          </a:prstGeom>
        </p:spPr>
      </p:pic>
      <p:sp>
        <p:nvSpPr>
          <p:cNvPr id="3" name="ZoneTexte 2">
            <a:extLst>
              <a:ext uri="{FF2B5EF4-FFF2-40B4-BE49-F238E27FC236}">
                <a16:creationId xmlns:a16="http://schemas.microsoft.com/office/drawing/2014/main" id="{9C094713-867E-AAAF-B768-27624B516113}"/>
              </a:ext>
            </a:extLst>
          </p:cNvPr>
          <p:cNvSpPr txBox="1"/>
          <p:nvPr/>
        </p:nvSpPr>
        <p:spPr>
          <a:xfrm>
            <a:off x="957600" y="2701231"/>
            <a:ext cx="9525001" cy="600164"/>
          </a:xfrm>
          <a:prstGeom prst="rect">
            <a:avLst/>
          </a:prstGeom>
          <a:noFill/>
        </p:spPr>
        <p:txBody>
          <a:bodyPr wrap="square" rtlCol="0">
            <a:spAutoFit/>
          </a:bodyPr>
          <a:lstStyle/>
          <a:p>
            <a:pPr algn="ctr"/>
            <a:r>
              <a:rPr lang="fr-FR" sz="3300" dirty="0">
                <a:latin typeface="Century Gothic" panose="020B0502020202020204" pitchFamily="34" charset="0"/>
              </a:rPr>
              <a:t>Votre besoin pour mieux vous accompagner </a:t>
            </a:r>
          </a:p>
        </p:txBody>
      </p:sp>
      <p:cxnSp>
        <p:nvCxnSpPr>
          <p:cNvPr id="5" name="Connecteur droit 4">
            <a:extLst>
              <a:ext uri="{FF2B5EF4-FFF2-40B4-BE49-F238E27FC236}">
                <a16:creationId xmlns:a16="http://schemas.microsoft.com/office/drawing/2014/main" id="{CB59088F-24CE-0BEB-1FD2-168E121F36D5}"/>
              </a:ext>
            </a:extLst>
          </p:cNvPr>
          <p:cNvCxnSpPr/>
          <p:nvPr/>
        </p:nvCxnSpPr>
        <p:spPr>
          <a:xfrm>
            <a:off x="1224763" y="3495675"/>
            <a:ext cx="1657350" cy="0"/>
          </a:xfrm>
          <a:prstGeom prst="line">
            <a:avLst/>
          </a:prstGeom>
        </p:spPr>
        <p:style>
          <a:lnRef idx="1">
            <a:schemeClr val="dk1"/>
          </a:lnRef>
          <a:fillRef idx="0">
            <a:schemeClr val="dk1"/>
          </a:fillRef>
          <a:effectRef idx="0">
            <a:schemeClr val="dk1"/>
          </a:effectRef>
          <a:fontRef idx="minor">
            <a:schemeClr val="tx1"/>
          </a:fontRef>
        </p:style>
      </p:cxnSp>
      <p:sp>
        <p:nvSpPr>
          <p:cNvPr id="6" name="ZoneTexte 5">
            <a:extLst>
              <a:ext uri="{FF2B5EF4-FFF2-40B4-BE49-F238E27FC236}">
                <a16:creationId xmlns:a16="http://schemas.microsoft.com/office/drawing/2014/main" id="{6B527DC3-83B0-8A41-EB0D-A4BD4FAD2D68}"/>
              </a:ext>
            </a:extLst>
          </p:cNvPr>
          <p:cNvSpPr txBox="1"/>
          <p:nvPr/>
        </p:nvSpPr>
        <p:spPr>
          <a:xfrm>
            <a:off x="1090953" y="3697119"/>
            <a:ext cx="4004922" cy="400110"/>
          </a:xfrm>
          <a:prstGeom prst="rect">
            <a:avLst/>
          </a:prstGeom>
          <a:noFill/>
        </p:spPr>
        <p:txBody>
          <a:bodyPr wrap="square" rtlCol="0">
            <a:spAutoFit/>
          </a:bodyPr>
          <a:lstStyle/>
          <a:p>
            <a:r>
              <a:rPr lang="fr-FR" sz="2000" dirty="0">
                <a:latin typeface="Century Gothic" panose="020B0502020202020204" pitchFamily="34" charset="0"/>
              </a:rPr>
              <a:t>Nous procédons en </a:t>
            </a:r>
            <a:r>
              <a:rPr lang="fr-FR" sz="2000" b="1" dirty="0">
                <a:latin typeface="Century Gothic" panose="020B0502020202020204" pitchFamily="34" charset="0"/>
              </a:rPr>
              <a:t>4 étapes </a:t>
            </a:r>
            <a:r>
              <a:rPr lang="fr-FR" sz="2000" dirty="0">
                <a:latin typeface="Century Gothic" panose="020B0502020202020204" pitchFamily="34" charset="0"/>
              </a:rPr>
              <a:t>:</a:t>
            </a:r>
          </a:p>
        </p:txBody>
      </p:sp>
      <p:sp>
        <p:nvSpPr>
          <p:cNvPr id="14" name="ZoneTexte 13">
            <a:extLst>
              <a:ext uri="{FF2B5EF4-FFF2-40B4-BE49-F238E27FC236}">
                <a16:creationId xmlns:a16="http://schemas.microsoft.com/office/drawing/2014/main" id="{DA29DBFB-CB1D-431B-E03D-7AF114134C16}"/>
              </a:ext>
            </a:extLst>
          </p:cNvPr>
          <p:cNvSpPr txBox="1"/>
          <p:nvPr/>
        </p:nvSpPr>
        <p:spPr>
          <a:xfrm>
            <a:off x="1209523" y="4842639"/>
            <a:ext cx="2140670" cy="584775"/>
          </a:xfrm>
          <a:prstGeom prst="rect">
            <a:avLst/>
          </a:prstGeom>
          <a:noFill/>
        </p:spPr>
        <p:txBody>
          <a:bodyPr wrap="square" rtlCol="0">
            <a:spAutoFit/>
          </a:bodyPr>
          <a:lstStyle/>
          <a:p>
            <a:pPr algn="l" fontAlgn="base"/>
            <a:r>
              <a:rPr lang="fr-FR" sz="1600" i="0" dirty="0">
                <a:effectLst/>
                <a:latin typeface="Century Gothic" panose="020B0502020202020204" pitchFamily="34" charset="0"/>
              </a:rPr>
              <a:t>Evaluation de votre</a:t>
            </a:r>
          </a:p>
          <a:p>
            <a:pPr algn="l" fontAlgn="base"/>
            <a:r>
              <a:rPr lang="fr-FR" sz="1600" i="0" dirty="0">
                <a:effectLst/>
                <a:latin typeface="Century Gothic" panose="020B0502020202020204" pitchFamily="34" charset="0"/>
              </a:rPr>
              <a:t>maturité numérique</a:t>
            </a:r>
          </a:p>
        </p:txBody>
      </p:sp>
      <p:pic>
        <p:nvPicPr>
          <p:cNvPr id="16" name="Image 15">
            <a:extLst>
              <a:ext uri="{FF2B5EF4-FFF2-40B4-BE49-F238E27FC236}">
                <a16:creationId xmlns:a16="http://schemas.microsoft.com/office/drawing/2014/main" id="{039667D6-85D8-F883-D1A5-2BC0077693DA}"/>
              </a:ext>
            </a:extLst>
          </p:cNvPr>
          <p:cNvPicPr>
            <a:picLocks noChangeAspect="1"/>
          </p:cNvPicPr>
          <p:nvPr/>
        </p:nvPicPr>
        <p:blipFill rotWithShape="1">
          <a:blip r:embed="rId5"/>
          <a:srcRect l="3856" t="31203" r="79554" b="34921"/>
          <a:stretch/>
        </p:blipFill>
        <p:spPr>
          <a:xfrm>
            <a:off x="1209523" y="4398827"/>
            <a:ext cx="375438" cy="400110"/>
          </a:xfrm>
          <a:prstGeom prst="rect">
            <a:avLst/>
          </a:prstGeom>
        </p:spPr>
      </p:pic>
      <p:sp>
        <p:nvSpPr>
          <p:cNvPr id="17" name="ZoneTexte 16">
            <a:extLst>
              <a:ext uri="{FF2B5EF4-FFF2-40B4-BE49-F238E27FC236}">
                <a16:creationId xmlns:a16="http://schemas.microsoft.com/office/drawing/2014/main" id="{CDF1228A-87E7-39E8-1FF2-9C590B48294E}"/>
              </a:ext>
            </a:extLst>
          </p:cNvPr>
          <p:cNvSpPr txBox="1"/>
          <p:nvPr/>
        </p:nvSpPr>
        <p:spPr>
          <a:xfrm>
            <a:off x="3711379" y="4860529"/>
            <a:ext cx="2140670" cy="584775"/>
          </a:xfrm>
          <a:prstGeom prst="rect">
            <a:avLst/>
          </a:prstGeom>
          <a:noFill/>
        </p:spPr>
        <p:txBody>
          <a:bodyPr wrap="square" rtlCol="0">
            <a:spAutoFit/>
          </a:bodyPr>
          <a:lstStyle/>
          <a:p>
            <a:pPr algn="l" fontAlgn="base"/>
            <a:r>
              <a:rPr lang="fr-FR" sz="1600" i="0" dirty="0">
                <a:effectLst/>
                <a:latin typeface="Century Gothic" panose="020B0502020202020204" pitchFamily="34" charset="0"/>
              </a:rPr>
              <a:t>Définition d'une stratégie digitale</a:t>
            </a:r>
          </a:p>
        </p:txBody>
      </p:sp>
      <p:sp>
        <p:nvSpPr>
          <p:cNvPr id="19" name="ZoneTexte 18">
            <a:extLst>
              <a:ext uri="{FF2B5EF4-FFF2-40B4-BE49-F238E27FC236}">
                <a16:creationId xmlns:a16="http://schemas.microsoft.com/office/drawing/2014/main" id="{EF07884A-B1A0-C4D2-605B-1DA1DB4E2914}"/>
              </a:ext>
            </a:extLst>
          </p:cNvPr>
          <p:cNvSpPr txBox="1"/>
          <p:nvPr/>
        </p:nvSpPr>
        <p:spPr>
          <a:xfrm>
            <a:off x="5931973" y="4832369"/>
            <a:ext cx="2140670" cy="584775"/>
          </a:xfrm>
          <a:prstGeom prst="rect">
            <a:avLst/>
          </a:prstGeom>
          <a:noFill/>
        </p:spPr>
        <p:txBody>
          <a:bodyPr wrap="square" rtlCol="0">
            <a:spAutoFit/>
          </a:bodyPr>
          <a:lstStyle/>
          <a:p>
            <a:pPr algn="l" fontAlgn="base"/>
            <a:r>
              <a:rPr lang="fr-FR" sz="1600" i="0" dirty="0">
                <a:effectLst/>
                <a:latin typeface="Century Gothic" panose="020B0502020202020204" pitchFamily="34" charset="0"/>
              </a:rPr>
              <a:t>Utilisation d'outils digitaux adaptés</a:t>
            </a:r>
          </a:p>
        </p:txBody>
      </p:sp>
      <p:sp>
        <p:nvSpPr>
          <p:cNvPr id="20" name="ZoneTexte 19">
            <a:extLst>
              <a:ext uri="{FF2B5EF4-FFF2-40B4-BE49-F238E27FC236}">
                <a16:creationId xmlns:a16="http://schemas.microsoft.com/office/drawing/2014/main" id="{5E802BE0-759D-B32C-F11B-89E87673F3F8}"/>
              </a:ext>
            </a:extLst>
          </p:cNvPr>
          <p:cNvSpPr txBox="1"/>
          <p:nvPr/>
        </p:nvSpPr>
        <p:spPr>
          <a:xfrm>
            <a:off x="8152567" y="4832369"/>
            <a:ext cx="2140670" cy="584775"/>
          </a:xfrm>
          <a:prstGeom prst="rect">
            <a:avLst/>
          </a:prstGeom>
          <a:noFill/>
        </p:spPr>
        <p:txBody>
          <a:bodyPr wrap="square" rtlCol="0">
            <a:spAutoFit/>
          </a:bodyPr>
          <a:lstStyle/>
          <a:p>
            <a:pPr algn="l" fontAlgn="base"/>
            <a:r>
              <a:rPr lang="fr-FR" sz="1600" i="0" dirty="0">
                <a:effectLst/>
                <a:latin typeface="Century Gothic" panose="020B0502020202020204" pitchFamily="34" charset="0"/>
              </a:rPr>
              <a:t>Formation, suivi et amélioration</a:t>
            </a:r>
          </a:p>
        </p:txBody>
      </p:sp>
      <p:pic>
        <p:nvPicPr>
          <p:cNvPr id="22" name="Image 21">
            <a:extLst>
              <a:ext uri="{FF2B5EF4-FFF2-40B4-BE49-F238E27FC236}">
                <a16:creationId xmlns:a16="http://schemas.microsoft.com/office/drawing/2014/main" id="{69012CF4-279D-0E52-2722-03B1ABDCFD01}"/>
              </a:ext>
            </a:extLst>
          </p:cNvPr>
          <p:cNvPicPr>
            <a:picLocks noChangeAspect="1"/>
          </p:cNvPicPr>
          <p:nvPr/>
        </p:nvPicPr>
        <p:blipFill rotWithShape="1">
          <a:blip r:embed="rId6"/>
          <a:srcRect l="4578" t="29310" r="80169" b="34477"/>
          <a:stretch/>
        </p:blipFill>
        <p:spPr>
          <a:xfrm>
            <a:off x="3799550" y="4398827"/>
            <a:ext cx="342900" cy="400110"/>
          </a:xfrm>
          <a:prstGeom prst="rect">
            <a:avLst/>
          </a:prstGeom>
        </p:spPr>
      </p:pic>
      <p:pic>
        <p:nvPicPr>
          <p:cNvPr id="24" name="Image 23">
            <a:extLst>
              <a:ext uri="{FF2B5EF4-FFF2-40B4-BE49-F238E27FC236}">
                <a16:creationId xmlns:a16="http://schemas.microsoft.com/office/drawing/2014/main" id="{7AAF8FA9-CFD8-9F4E-4A6A-34DE15775AD8}"/>
              </a:ext>
            </a:extLst>
          </p:cNvPr>
          <p:cNvPicPr>
            <a:picLocks noChangeAspect="1"/>
          </p:cNvPicPr>
          <p:nvPr/>
        </p:nvPicPr>
        <p:blipFill rotWithShape="1">
          <a:blip r:embed="rId7"/>
          <a:srcRect l="4546" t="33278" r="81313" b="38685"/>
          <a:stretch/>
        </p:blipFill>
        <p:spPr>
          <a:xfrm>
            <a:off x="6064195" y="4482750"/>
            <a:ext cx="320040" cy="316187"/>
          </a:xfrm>
          <a:prstGeom prst="rect">
            <a:avLst/>
          </a:prstGeom>
        </p:spPr>
      </p:pic>
      <p:pic>
        <p:nvPicPr>
          <p:cNvPr id="26" name="Image 25">
            <a:extLst>
              <a:ext uri="{FF2B5EF4-FFF2-40B4-BE49-F238E27FC236}">
                <a16:creationId xmlns:a16="http://schemas.microsoft.com/office/drawing/2014/main" id="{B4B59C87-ED08-E63F-885E-08B28A75DBFA}"/>
              </a:ext>
            </a:extLst>
          </p:cNvPr>
          <p:cNvPicPr>
            <a:picLocks noChangeAspect="1"/>
          </p:cNvPicPr>
          <p:nvPr/>
        </p:nvPicPr>
        <p:blipFill rotWithShape="1">
          <a:blip r:embed="rId8"/>
          <a:srcRect l="5255" t="27458" r="80508" b="36577"/>
          <a:stretch/>
        </p:blipFill>
        <p:spPr>
          <a:xfrm>
            <a:off x="8152567" y="4398827"/>
            <a:ext cx="320040" cy="400110"/>
          </a:xfrm>
          <a:prstGeom prst="rect">
            <a:avLst/>
          </a:prstGeom>
        </p:spPr>
      </p:pic>
      <p:pic>
        <p:nvPicPr>
          <p:cNvPr id="7" name="Image 6">
            <a:hlinkClick r:id="rId3" action="ppaction://hlinksldjump"/>
            <a:extLst>
              <a:ext uri="{FF2B5EF4-FFF2-40B4-BE49-F238E27FC236}">
                <a16:creationId xmlns:a16="http://schemas.microsoft.com/office/drawing/2014/main" id="{B74BEF35-78D1-32CB-26E3-A53957EE88BF}"/>
              </a:ext>
            </a:extLst>
          </p:cNvPr>
          <p:cNvPicPr>
            <a:picLocks noChangeAspect="1"/>
          </p:cNvPicPr>
          <p:nvPr/>
        </p:nvPicPr>
        <p:blipFill>
          <a:blip r:embed="rId9"/>
          <a:stretch>
            <a:fillRect/>
          </a:stretch>
        </p:blipFill>
        <p:spPr>
          <a:xfrm rot="440782" flipH="1">
            <a:off x="11432088" y="5741740"/>
            <a:ext cx="361560" cy="361560"/>
          </a:xfrm>
          <a:prstGeom prst="rect">
            <a:avLst/>
          </a:prstGeom>
        </p:spPr>
      </p:pic>
    </p:spTree>
    <p:extLst>
      <p:ext uri="{BB962C8B-B14F-4D97-AF65-F5344CB8AC3E}">
        <p14:creationId xmlns:p14="http://schemas.microsoft.com/office/powerpoint/2010/main" val="2607801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sp>
        <p:nvSpPr>
          <p:cNvPr id="2" name="ZoneTexte 1">
            <a:extLst>
              <a:ext uri="{FF2B5EF4-FFF2-40B4-BE49-F238E27FC236}">
                <a16:creationId xmlns:a16="http://schemas.microsoft.com/office/drawing/2014/main" id="{4AEB889F-3118-25F3-4E29-7255F1522A72}"/>
              </a:ext>
            </a:extLst>
          </p:cNvPr>
          <p:cNvSpPr txBox="1"/>
          <p:nvPr/>
        </p:nvSpPr>
        <p:spPr>
          <a:xfrm>
            <a:off x="2525485" y="2448461"/>
            <a:ext cx="6531429" cy="1323439"/>
          </a:xfrm>
          <a:prstGeom prst="rect">
            <a:avLst/>
          </a:prstGeom>
          <a:noFill/>
        </p:spPr>
        <p:txBody>
          <a:bodyPr wrap="square" rtlCol="0">
            <a:spAutoFit/>
          </a:bodyPr>
          <a:lstStyle/>
          <a:p>
            <a:r>
              <a:rPr lang="en-US" sz="8000" dirty="0">
                <a:solidFill>
                  <a:srgbClr val="603813"/>
                </a:solidFill>
                <a:latin typeface="Tw Cen MT" panose="020B0602020104020603" pitchFamily="34" charset="0"/>
              </a:rPr>
              <a:t>NOS </a:t>
            </a:r>
            <a:r>
              <a:rPr lang="en-US" sz="8000" b="1" u="sng" dirty="0">
                <a:solidFill>
                  <a:srgbClr val="603813"/>
                </a:solidFill>
                <a:latin typeface="Tw Cen MT" panose="020B0602020104020603" pitchFamily="34" charset="0"/>
              </a:rPr>
              <a:t>SERVICES</a:t>
            </a:r>
            <a:endParaRPr lang="en-US" sz="8000" b="1" u="sng" dirty="0">
              <a:latin typeface="Tw Cen MT" panose="020B0602020104020603" pitchFamily="34" charset="0"/>
            </a:endParaRPr>
          </a:p>
        </p:txBody>
      </p:sp>
      <p:cxnSp>
        <p:nvCxnSpPr>
          <p:cNvPr id="9" name="Connecteur droit avec flèche 8">
            <a:hlinkClick r:id="rId3" action="ppaction://hlinksldjump"/>
            <a:extLst>
              <a:ext uri="{FF2B5EF4-FFF2-40B4-BE49-F238E27FC236}">
                <a16:creationId xmlns:a16="http://schemas.microsoft.com/office/drawing/2014/main" id="{F11AA034-DEEB-A6A9-0CF7-B96747E4CDE1}"/>
              </a:ext>
            </a:extLst>
          </p:cNvPr>
          <p:cNvCxnSpPr/>
          <p:nvPr/>
        </p:nvCxnSpPr>
        <p:spPr>
          <a:xfrm>
            <a:off x="5791199" y="4142014"/>
            <a:ext cx="0" cy="511629"/>
          </a:xfrm>
          <a:prstGeom prst="straightConnector1">
            <a:avLst/>
          </a:prstGeom>
          <a:ln w="19050">
            <a:solidFill>
              <a:srgbClr val="603813"/>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id="{288409B2-6A79-0C73-C0F9-7BF56F1ADC48}"/>
              </a:ext>
            </a:extLst>
          </p:cNvPr>
          <p:cNvPicPr>
            <a:picLocks noChangeAspect="1"/>
          </p:cNvPicPr>
          <p:nvPr/>
        </p:nvPicPr>
        <p:blipFill rotWithShape="1">
          <a:blip r:embed="rId4"/>
          <a:srcRect l="4364" r="94021"/>
          <a:stretch/>
        </p:blipFill>
        <p:spPr>
          <a:xfrm>
            <a:off x="0" y="2274928"/>
            <a:ext cx="197411" cy="2139702"/>
          </a:xfrm>
          <a:prstGeom prst="rect">
            <a:avLst/>
          </a:prstGeom>
        </p:spPr>
      </p:pic>
      <p:pic>
        <p:nvPicPr>
          <p:cNvPr id="11" name="Image 10">
            <a:extLst>
              <a:ext uri="{FF2B5EF4-FFF2-40B4-BE49-F238E27FC236}">
                <a16:creationId xmlns:a16="http://schemas.microsoft.com/office/drawing/2014/main" id="{13C3CAEB-99CE-8945-1DE8-57BF0FA947EA}"/>
              </a:ext>
            </a:extLst>
          </p:cNvPr>
          <p:cNvPicPr>
            <a:picLocks noChangeAspect="1"/>
          </p:cNvPicPr>
          <p:nvPr/>
        </p:nvPicPr>
        <p:blipFill rotWithShape="1">
          <a:blip r:embed="rId4"/>
          <a:srcRect l="4364" r="94021"/>
          <a:stretch/>
        </p:blipFill>
        <p:spPr>
          <a:xfrm>
            <a:off x="11994589" y="2274928"/>
            <a:ext cx="197411" cy="2139702"/>
          </a:xfrm>
          <a:prstGeom prst="rect">
            <a:avLst/>
          </a:prstGeom>
        </p:spPr>
      </p:pic>
      <p:pic>
        <p:nvPicPr>
          <p:cNvPr id="3" name="Image 2">
            <a:hlinkClick r:id="rId3" action="ppaction://hlinksldjump"/>
            <a:extLst>
              <a:ext uri="{FF2B5EF4-FFF2-40B4-BE49-F238E27FC236}">
                <a16:creationId xmlns:a16="http://schemas.microsoft.com/office/drawing/2014/main" id="{7F3B3480-AA37-9254-240E-8757E34E3745}"/>
              </a:ext>
            </a:extLst>
          </p:cNvPr>
          <p:cNvPicPr>
            <a:picLocks noChangeAspect="1"/>
          </p:cNvPicPr>
          <p:nvPr/>
        </p:nvPicPr>
        <p:blipFill>
          <a:blip r:embed="rId5"/>
          <a:stretch>
            <a:fillRect/>
          </a:stretch>
        </p:blipFill>
        <p:spPr>
          <a:xfrm rot="440782" flipH="1">
            <a:off x="5915220" y="4270451"/>
            <a:ext cx="361560" cy="361560"/>
          </a:xfrm>
          <a:prstGeom prst="rect">
            <a:avLst/>
          </a:prstGeom>
        </p:spPr>
      </p:pic>
    </p:spTree>
    <p:extLst>
      <p:ext uri="{BB962C8B-B14F-4D97-AF65-F5344CB8AC3E}">
        <p14:creationId xmlns:p14="http://schemas.microsoft.com/office/powerpoint/2010/main" val="2175115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3F4"/>
        </a:solidFill>
        <a:effectLst/>
      </p:bgPr>
    </p:bg>
    <p:spTree>
      <p:nvGrpSpPr>
        <p:cNvPr id="1" name="Shape 125"/>
        <p:cNvGrpSpPr/>
        <p:nvPr/>
      </p:nvGrpSpPr>
      <p:grpSpPr>
        <a:xfrm>
          <a:off x="0" y="0"/>
          <a:ext cx="0" cy="0"/>
          <a:chOff x="0" y="0"/>
          <a:chExt cx="0" cy="0"/>
        </a:xfrm>
      </p:grpSpPr>
      <p:pic>
        <p:nvPicPr>
          <p:cNvPr id="10" name="Image 9">
            <a:extLst>
              <a:ext uri="{FF2B5EF4-FFF2-40B4-BE49-F238E27FC236}">
                <a16:creationId xmlns:a16="http://schemas.microsoft.com/office/drawing/2014/main" id="{185CAA82-B639-4B2B-A757-C621FF630ED3}"/>
              </a:ext>
            </a:extLst>
          </p:cNvPr>
          <p:cNvPicPr>
            <a:picLocks noChangeAspect="1"/>
          </p:cNvPicPr>
          <p:nvPr/>
        </p:nvPicPr>
        <p:blipFill rotWithShape="1">
          <a:blip r:embed="rId3"/>
          <a:srcRect l="2431" t="-38585" r="-2431" b="43446"/>
          <a:stretch/>
        </p:blipFill>
        <p:spPr>
          <a:xfrm>
            <a:off x="2587952" y="-3235449"/>
            <a:ext cx="7016096" cy="9382732"/>
          </a:xfrm>
          <a:prstGeom prst="rect">
            <a:avLst/>
          </a:prstGeom>
        </p:spPr>
      </p:pic>
      <p:pic>
        <p:nvPicPr>
          <p:cNvPr id="6" name="Image 5">
            <a:extLst>
              <a:ext uri="{FF2B5EF4-FFF2-40B4-BE49-F238E27FC236}">
                <a16:creationId xmlns:a16="http://schemas.microsoft.com/office/drawing/2014/main" id="{6E224333-318B-4BCF-A45B-D6AE2D3B714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0" y="-100781"/>
            <a:ext cx="12192000" cy="7059562"/>
          </a:xfrm>
          <a:prstGeom prst="rect">
            <a:avLst/>
          </a:prstGeom>
        </p:spPr>
      </p:pic>
      <p:pic>
        <p:nvPicPr>
          <p:cNvPr id="4" name="Image 3">
            <a:extLst>
              <a:ext uri="{FF2B5EF4-FFF2-40B4-BE49-F238E27FC236}">
                <a16:creationId xmlns:a16="http://schemas.microsoft.com/office/drawing/2014/main" id="{46689B31-B7B1-4EFE-984C-F8ABD380A0AD}"/>
              </a:ext>
            </a:extLst>
          </p:cNvPr>
          <p:cNvPicPr>
            <a:picLocks noChangeAspect="1"/>
          </p:cNvPicPr>
          <p:nvPr/>
        </p:nvPicPr>
        <p:blipFill rotWithShape="1">
          <a:blip r:embed="rId6"/>
          <a:srcRect r="94021"/>
          <a:stretch/>
        </p:blipFill>
        <p:spPr>
          <a:xfrm>
            <a:off x="0" y="2359149"/>
            <a:ext cx="730811" cy="2139702"/>
          </a:xfrm>
          <a:prstGeom prst="rect">
            <a:avLst/>
          </a:prstGeom>
        </p:spPr>
      </p:pic>
      <p:pic>
        <p:nvPicPr>
          <p:cNvPr id="5" name="Image 4">
            <a:extLst>
              <a:ext uri="{FF2B5EF4-FFF2-40B4-BE49-F238E27FC236}">
                <a16:creationId xmlns:a16="http://schemas.microsoft.com/office/drawing/2014/main" id="{31602D67-8554-4397-A02D-E60A6E803D94}"/>
              </a:ext>
            </a:extLst>
          </p:cNvPr>
          <p:cNvPicPr>
            <a:picLocks noChangeAspect="1"/>
          </p:cNvPicPr>
          <p:nvPr/>
        </p:nvPicPr>
        <p:blipFill rotWithShape="1">
          <a:blip r:embed="rId6"/>
          <a:srcRect r="94021"/>
          <a:stretch/>
        </p:blipFill>
        <p:spPr>
          <a:xfrm flipH="1">
            <a:off x="11461189" y="2359149"/>
            <a:ext cx="730811" cy="2139702"/>
          </a:xfrm>
          <a:prstGeom prst="rect">
            <a:avLst/>
          </a:prstGeom>
        </p:spPr>
      </p:pic>
    </p:spTree>
    <p:extLst>
      <p:ext uri="{BB962C8B-B14F-4D97-AF65-F5344CB8AC3E}">
        <p14:creationId xmlns:p14="http://schemas.microsoft.com/office/powerpoint/2010/main" val="679727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3F4"/>
        </a:solidFill>
        <a:effectLst/>
      </p:bgPr>
    </p:bg>
    <p:spTree>
      <p:nvGrpSpPr>
        <p:cNvPr id="1" name="Shape 125"/>
        <p:cNvGrpSpPr/>
        <p:nvPr/>
      </p:nvGrpSpPr>
      <p:grpSpPr>
        <a:xfrm>
          <a:off x="0" y="0"/>
          <a:ext cx="0" cy="0"/>
          <a:chOff x="0" y="0"/>
          <a:chExt cx="0" cy="0"/>
        </a:xfrm>
      </p:grpSpPr>
      <p:pic>
        <p:nvPicPr>
          <p:cNvPr id="10" name="Image 9">
            <a:extLst>
              <a:ext uri="{FF2B5EF4-FFF2-40B4-BE49-F238E27FC236}">
                <a16:creationId xmlns:a16="http://schemas.microsoft.com/office/drawing/2014/main" id="{185CAA82-B639-4B2B-A757-C621FF630ED3}"/>
              </a:ext>
            </a:extLst>
          </p:cNvPr>
          <p:cNvPicPr>
            <a:picLocks noChangeAspect="1"/>
          </p:cNvPicPr>
          <p:nvPr/>
        </p:nvPicPr>
        <p:blipFill rotWithShape="1">
          <a:blip r:embed="rId3"/>
          <a:srcRect t="-916" b="45951"/>
          <a:stretch/>
        </p:blipFill>
        <p:spPr>
          <a:xfrm>
            <a:off x="2587952" y="573603"/>
            <a:ext cx="7016096" cy="5420797"/>
          </a:xfrm>
          <a:prstGeom prst="rect">
            <a:avLst/>
          </a:prstGeom>
        </p:spPr>
      </p:pic>
      <p:pic>
        <p:nvPicPr>
          <p:cNvPr id="6" name="Image 5">
            <a:extLst>
              <a:ext uri="{FF2B5EF4-FFF2-40B4-BE49-F238E27FC236}">
                <a16:creationId xmlns:a16="http://schemas.microsoft.com/office/drawing/2014/main" id="{6E224333-318B-4BCF-A45B-D6AE2D3B714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0" y="2255069"/>
            <a:ext cx="12192000" cy="7059562"/>
          </a:xfrm>
          <a:prstGeom prst="rect">
            <a:avLst/>
          </a:prstGeom>
        </p:spPr>
      </p:pic>
      <p:pic>
        <p:nvPicPr>
          <p:cNvPr id="7" name="Image 6">
            <a:extLst>
              <a:ext uri="{FF2B5EF4-FFF2-40B4-BE49-F238E27FC236}">
                <a16:creationId xmlns:a16="http://schemas.microsoft.com/office/drawing/2014/main" id="{6872E716-2FEB-4D66-974C-47F0EBF44529}"/>
              </a:ext>
            </a:extLst>
          </p:cNvPr>
          <p:cNvPicPr>
            <a:picLocks noChangeAspect="1"/>
          </p:cNvPicPr>
          <p:nvPr/>
        </p:nvPicPr>
        <p:blipFill rotWithShape="1">
          <a:blip r:embed="rId6"/>
          <a:srcRect l="4364" r="94021"/>
          <a:stretch/>
        </p:blipFill>
        <p:spPr>
          <a:xfrm>
            <a:off x="0" y="527296"/>
            <a:ext cx="197411" cy="2139702"/>
          </a:xfrm>
          <a:prstGeom prst="rect">
            <a:avLst/>
          </a:prstGeom>
        </p:spPr>
      </p:pic>
      <p:pic>
        <p:nvPicPr>
          <p:cNvPr id="8" name="Image 7">
            <a:extLst>
              <a:ext uri="{FF2B5EF4-FFF2-40B4-BE49-F238E27FC236}">
                <a16:creationId xmlns:a16="http://schemas.microsoft.com/office/drawing/2014/main" id="{F28161A1-7A75-4C4D-A6D1-A22C96B188A5}"/>
              </a:ext>
            </a:extLst>
          </p:cNvPr>
          <p:cNvPicPr>
            <a:picLocks noChangeAspect="1"/>
          </p:cNvPicPr>
          <p:nvPr/>
        </p:nvPicPr>
        <p:blipFill rotWithShape="1">
          <a:blip r:embed="rId6"/>
          <a:srcRect l="4364" r="94021"/>
          <a:stretch/>
        </p:blipFill>
        <p:spPr>
          <a:xfrm>
            <a:off x="11994589" y="3314040"/>
            <a:ext cx="197411" cy="2139702"/>
          </a:xfrm>
          <a:prstGeom prst="rect">
            <a:avLst/>
          </a:prstGeom>
        </p:spPr>
      </p:pic>
    </p:spTree>
    <p:extLst>
      <p:ext uri="{BB962C8B-B14F-4D97-AF65-F5344CB8AC3E}">
        <p14:creationId xmlns:p14="http://schemas.microsoft.com/office/powerpoint/2010/main" val="415429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3F4"/>
        </a:solidFill>
        <a:effectLst/>
      </p:bgPr>
    </p:bg>
    <p:spTree>
      <p:nvGrpSpPr>
        <p:cNvPr id="1" name="Shape 125"/>
        <p:cNvGrpSpPr/>
        <p:nvPr/>
      </p:nvGrpSpPr>
      <p:grpSpPr>
        <a:xfrm>
          <a:off x="0" y="0"/>
          <a:ext cx="0" cy="0"/>
          <a:chOff x="0" y="0"/>
          <a:chExt cx="0" cy="0"/>
        </a:xfrm>
      </p:grpSpPr>
      <p:pic>
        <p:nvPicPr>
          <p:cNvPr id="10" name="Image 9">
            <a:extLst>
              <a:ext uri="{FF2B5EF4-FFF2-40B4-BE49-F238E27FC236}">
                <a16:creationId xmlns:a16="http://schemas.microsoft.com/office/drawing/2014/main" id="{185CAA82-B639-4B2B-A757-C621FF630ED3}"/>
              </a:ext>
            </a:extLst>
          </p:cNvPr>
          <p:cNvPicPr>
            <a:picLocks noChangeAspect="1"/>
          </p:cNvPicPr>
          <p:nvPr/>
        </p:nvPicPr>
        <p:blipFill rotWithShape="1">
          <a:blip r:embed="rId3"/>
          <a:srcRect t="-148" b="45182"/>
          <a:stretch/>
        </p:blipFill>
        <p:spPr>
          <a:xfrm>
            <a:off x="2587952" y="573603"/>
            <a:ext cx="7016096" cy="5420797"/>
          </a:xfrm>
          <a:prstGeom prst="rect">
            <a:avLst/>
          </a:prstGeom>
        </p:spPr>
      </p:pic>
      <p:pic>
        <p:nvPicPr>
          <p:cNvPr id="6" name="Image 5">
            <a:extLst>
              <a:ext uri="{FF2B5EF4-FFF2-40B4-BE49-F238E27FC236}">
                <a16:creationId xmlns:a16="http://schemas.microsoft.com/office/drawing/2014/main" id="{6E224333-318B-4BCF-A45B-D6AE2D3B714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0" y="0"/>
            <a:ext cx="12192000" cy="7059562"/>
          </a:xfrm>
          <a:prstGeom prst="rect">
            <a:avLst/>
          </a:prstGeom>
        </p:spPr>
      </p:pic>
      <p:pic>
        <p:nvPicPr>
          <p:cNvPr id="4" name="Image 3">
            <a:extLst>
              <a:ext uri="{FF2B5EF4-FFF2-40B4-BE49-F238E27FC236}">
                <a16:creationId xmlns:a16="http://schemas.microsoft.com/office/drawing/2014/main" id="{46689B31-B7B1-4EFE-984C-F8ABD380A0AD}"/>
              </a:ext>
            </a:extLst>
          </p:cNvPr>
          <p:cNvPicPr>
            <a:picLocks noChangeAspect="1"/>
          </p:cNvPicPr>
          <p:nvPr/>
        </p:nvPicPr>
        <p:blipFill rotWithShape="1">
          <a:blip r:embed="rId6"/>
          <a:srcRect r="94021"/>
          <a:stretch/>
        </p:blipFill>
        <p:spPr>
          <a:xfrm>
            <a:off x="0" y="2359149"/>
            <a:ext cx="730811" cy="2139702"/>
          </a:xfrm>
          <a:prstGeom prst="rect">
            <a:avLst/>
          </a:prstGeom>
        </p:spPr>
      </p:pic>
      <p:pic>
        <p:nvPicPr>
          <p:cNvPr id="5" name="Image 4">
            <a:extLst>
              <a:ext uri="{FF2B5EF4-FFF2-40B4-BE49-F238E27FC236}">
                <a16:creationId xmlns:a16="http://schemas.microsoft.com/office/drawing/2014/main" id="{31602D67-8554-4397-A02D-E60A6E803D94}"/>
              </a:ext>
            </a:extLst>
          </p:cNvPr>
          <p:cNvPicPr>
            <a:picLocks noChangeAspect="1"/>
          </p:cNvPicPr>
          <p:nvPr/>
        </p:nvPicPr>
        <p:blipFill rotWithShape="1">
          <a:blip r:embed="rId6"/>
          <a:srcRect r="94021"/>
          <a:stretch/>
        </p:blipFill>
        <p:spPr>
          <a:xfrm flipH="1">
            <a:off x="11461189" y="2359149"/>
            <a:ext cx="730811" cy="2139702"/>
          </a:xfrm>
          <a:prstGeom prst="rect">
            <a:avLst/>
          </a:prstGeom>
        </p:spPr>
      </p:pic>
    </p:spTree>
    <p:extLst>
      <p:ext uri="{BB962C8B-B14F-4D97-AF65-F5344CB8AC3E}">
        <p14:creationId xmlns:p14="http://schemas.microsoft.com/office/powerpoint/2010/main" val="2237155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3F4"/>
        </a:solidFill>
        <a:effectLst/>
      </p:bgPr>
    </p:bg>
    <p:spTree>
      <p:nvGrpSpPr>
        <p:cNvPr id="1" name="Shape 125"/>
        <p:cNvGrpSpPr/>
        <p:nvPr/>
      </p:nvGrpSpPr>
      <p:grpSpPr>
        <a:xfrm>
          <a:off x="0" y="0"/>
          <a:ext cx="0" cy="0"/>
          <a:chOff x="0" y="0"/>
          <a:chExt cx="0" cy="0"/>
        </a:xfrm>
      </p:grpSpPr>
      <p:pic>
        <p:nvPicPr>
          <p:cNvPr id="10" name="Image 9">
            <a:extLst>
              <a:ext uri="{FF2B5EF4-FFF2-40B4-BE49-F238E27FC236}">
                <a16:creationId xmlns:a16="http://schemas.microsoft.com/office/drawing/2014/main" id="{185CAA82-B639-4B2B-A757-C621FF630ED3}"/>
              </a:ext>
            </a:extLst>
          </p:cNvPr>
          <p:cNvPicPr>
            <a:picLocks noChangeAspect="1"/>
          </p:cNvPicPr>
          <p:nvPr/>
        </p:nvPicPr>
        <p:blipFill rotWithShape="1">
          <a:blip r:embed="rId3"/>
          <a:srcRect t="-276" b="45310"/>
          <a:stretch/>
        </p:blipFill>
        <p:spPr>
          <a:xfrm>
            <a:off x="2587952" y="573603"/>
            <a:ext cx="7016096" cy="5420797"/>
          </a:xfrm>
          <a:prstGeom prst="rect">
            <a:avLst/>
          </a:prstGeom>
        </p:spPr>
      </p:pic>
      <p:pic>
        <p:nvPicPr>
          <p:cNvPr id="6" name="Image 5">
            <a:extLst>
              <a:ext uri="{FF2B5EF4-FFF2-40B4-BE49-F238E27FC236}">
                <a16:creationId xmlns:a16="http://schemas.microsoft.com/office/drawing/2014/main" id="{6E224333-318B-4BCF-A45B-D6AE2D3B714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0754" y="2661469"/>
            <a:ext cx="12192000" cy="7059562"/>
          </a:xfrm>
          <a:prstGeom prst="rect">
            <a:avLst/>
          </a:prstGeom>
        </p:spPr>
      </p:pic>
      <p:pic>
        <p:nvPicPr>
          <p:cNvPr id="7" name="Image 6">
            <a:extLst>
              <a:ext uri="{FF2B5EF4-FFF2-40B4-BE49-F238E27FC236}">
                <a16:creationId xmlns:a16="http://schemas.microsoft.com/office/drawing/2014/main" id="{D63FDBF1-21E9-4C4A-8F0E-7B6BCC5E6E0B}"/>
              </a:ext>
            </a:extLst>
          </p:cNvPr>
          <p:cNvPicPr>
            <a:picLocks noChangeAspect="1"/>
          </p:cNvPicPr>
          <p:nvPr/>
        </p:nvPicPr>
        <p:blipFill rotWithShape="1">
          <a:blip r:embed="rId6"/>
          <a:srcRect l="4364" r="94021"/>
          <a:stretch/>
        </p:blipFill>
        <p:spPr>
          <a:xfrm>
            <a:off x="0" y="3284001"/>
            <a:ext cx="197411" cy="2139702"/>
          </a:xfrm>
          <a:prstGeom prst="rect">
            <a:avLst/>
          </a:prstGeom>
        </p:spPr>
      </p:pic>
      <p:pic>
        <p:nvPicPr>
          <p:cNvPr id="8" name="Image 7">
            <a:extLst>
              <a:ext uri="{FF2B5EF4-FFF2-40B4-BE49-F238E27FC236}">
                <a16:creationId xmlns:a16="http://schemas.microsoft.com/office/drawing/2014/main" id="{74F1E4C0-DE60-4412-9B6D-5E31E3F66A38}"/>
              </a:ext>
            </a:extLst>
          </p:cNvPr>
          <p:cNvPicPr>
            <a:picLocks noChangeAspect="1"/>
          </p:cNvPicPr>
          <p:nvPr/>
        </p:nvPicPr>
        <p:blipFill rotWithShape="1">
          <a:blip r:embed="rId6"/>
          <a:srcRect l="4364" r="94021"/>
          <a:stretch/>
        </p:blipFill>
        <p:spPr>
          <a:xfrm>
            <a:off x="11994589" y="1735611"/>
            <a:ext cx="197411" cy="2139702"/>
          </a:xfrm>
          <a:prstGeom prst="rect">
            <a:avLst/>
          </a:prstGeom>
        </p:spPr>
      </p:pic>
    </p:spTree>
    <p:extLst>
      <p:ext uri="{BB962C8B-B14F-4D97-AF65-F5344CB8AC3E}">
        <p14:creationId xmlns:p14="http://schemas.microsoft.com/office/powerpoint/2010/main" val="324019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3F4"/>
        </a:solidFill>
        <a:effectLst/>
      </p:bgPr>
    </p:bg>
    <p:spTree>
      <p:nvGrpSpPr>
        <p:cNvPr id="1" name="Shape 125"/>
        <p:cNvGrpSpPr/>
        <p:nvPr/>
      </p:nvGrpSpPr>
      <p:grpSpPr>
        <a:xfrm>
          <a:off x="0" y="0"/>
          <a:ext cx="0" cy="0"/>
          <a:chOff x="0" y="0"/>
          <a:chExt cx="0" cy="0"/>
        </a:xfrm>
      </p:grpSpPr>
      <p:pic>
        <p:nvPicPr>
          <p:cNvPr id="10" name="Image 9">
            <a:extLst>
              <a:ext uri="{FF2B5EF4-FFF2-40B4-BE49-F238E27FC236}">
                <a16:creationId xmlns:a16="http://schemas.microsoft.com/office/drawing/2014/main" id="{185CAA82-B639-4B2B-A757-C621FF630ED3}"/>
              </a:ext>
            </a:extLst>
          </p:cNvPr>
          <p:cNvPicPr>
            <a:picLocks noChangeAspect="1"/>
          </p:cNvPicPr>
          <p:nvPr/>
        </p:nvPicPr>
        <p:blipFill rotWithShape="1">
          <a:blip r:embed="rId3"/>
          <a:srcRect t="-148" b="41834"/>
          <a:stretch/>
        </p:blipFill>
        <p:spPr>
          <a:xfrm>
            <a:off x="2587952" y="383103"/>
            <a:ext cx="7016096" cy="5750997"/>
          </a:xfrm>
          <a:prstGeom prst="rect">
            <a:avLst/>
          </a:prstGeom>
        </p:spPr>
      </p:pic>
      <p:pic>
        <p:nvPicPr>
          <p:cNvPr id="6" name="Image 5">
            <a:extLst>
              <a:ext uri="{FF2B5EF4-FFF2-40B4-BE49-F238E27FC236}">
                <a16:creationId xmlns:a16="http://schemas.microsoft.com/office/drawing/2014/main" id="{6E224333-318B-4BCF-A45B-D6AE2D3B714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1168400" y="-271180"/>
            <a:ext cx="12192000" cy="7059562"/>
          </a:xfrm>
          <a:prstGeom prst="rect">
            <a:avLst/>
          </a:prstGeom>
        </p:spPr>
      </p:pic>
      <p:pic>
        <p:nvPicPr>
          <p:cNvPr id="9" name="Image 8">
            <a:extLst>
              <a:ext uri="{FF2B5EF4-FFF2-40B4-BE49-F238E27FC236}">
                <a16:creationId xmlns:a16="http://schemas.microsoft.com/office/drawing/2014/main" id="{5A130D03-D3FF-4664-BE08-36AD01FFD73B}"/>
              </a:ext>
            </a:extLst>
          </p:cNvPr>
          <p:cNvPicPr>
            <a:picLocks noChangeAspect="1"/>
          </p:cNvPicPr>
          <p:nvPr/>
        </p:nvPicPr>
        <p:blipFill rotWithShape="1">
          <a:blip r:embed="rId6"/>
          <a:srcRect r="94021"/>
          <a:stretch/>
        </p:blipFill>
        <p:spPr>
          <a:xfrm>
            <a:off x="0" y="2359149"/>
            <a:ext cx="730811" cy="2139702"/>
          </a:xfrm>
          <a:prstGeom prst="rect">
            <a:avLst/>
          </a:prstGeom>
        </p:spPr>
      </p:pic>
      <p:pic>
        <p:nvPicPr>
          <p:cNvPr id="11" name="Image 10">
            <a:extLst>
              <a:ext uri="{FF2B5EF4-FFF2-40B4-BE49-F238E27FC236}">
                <a16:creationId xmlns:a16="http://schemas.microsoft.com/office/drawing/2014/main" id="{509B97D0-BF51-4E3A-9078-7E6A7A3B9E75}"/>
              </a:ext>
            </a:extLst>
          </p:cNvPr>
          <p:cNvPicPr>
            <a:picLocks noChangeAspect="1"/>
          </p:cNvPicPr>
          <p:nvPr/>
        </p:nvPicPr>
        <p:blipFill rotWithShape="1">
          <a:blip r:embed="rId6"/>
          <a:srcRect r="94021"/>
          <a:stretch/>
        </p:blipFill>
        <p:spPr>
          <a:xfrm flipH="1">
            <a:off x="11461189" y="2359149"/>
            <a:ext cx="730811" cy="2139702"/>
          </a:xfrm>
          <a:prstGeom prst="rect">
            <a:avLst/>
          </a:prstGeom>
        </p:spPr>
      </p:pic>
    </p:spTree>
    <p:extLst>
      <p:ext uri="{BB962C8B-B14F-4D97-AF65-F5344CB8AC3E}">
        <p14:creationId xmlns:p14="http://schemas.microsoft.com/office/powerpoint/2010/main" val="2863256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3" name="Image 2">
            <a:extLst>
              <a:ext uri="{FF2B5EF4-FFF2-40B4-BE49-F238E27FC236}">
                <a16:creationId xmlns:a16="http://schemas.microsoft.com/office/drawing/2014/main" id="{EBECE408-CAC7-4B6E-AD8A-F54EB90434CA}"/>
              </a:ext>
            </a:extLst>
          </p:cNvPr>
          <p:cNvPicPr>
            <a:picLocks noChangeAspect="1"/>
          </p:cNvPicPr>
          <p:nvPr/>
        </p:nvPicPr>
        <p:blipFill rotWithShape="1">
          <a:blip r:embed="rId3"/>
          <a:srcRect t="22900" b="2729"/>
          <a:stretch/>
        </p:blipFill>
        <p:spPr>
          <a:xfrm>
            <a:off x="2781300" y="-58062"/>
            <a:ext cx="6629400" cy="6974124"/>
          </a:xfrm>
          <a:prstGeom prst="rect">
            <a:avLst/>
          </a:prstGeom>
        </p:spPr>
      </p:pic>
      <p:pic>
        <p:nvPicPr>
          <p:cNvPr id="4" name="Image 3">
            <a:extLst>
              <a:ext uri="{FF2B5EF4-FFF2-40B4-BE49-F238E27FC236}">
                <a16:creationId xmlns:a16="http://schemas.microsoft.com/office/drawing/2014/main" id="{C2978BC9-D04C-4394-9990-26A27FC4AA45}"/>
              </a:ext>
            </a:extLst>
          </p:cNvPr>
          <p:cNvPicPr>
            <a:picLocks noChangeAspect="1"/>
          </p:cNvPicPr>
          <p:nvPr/>
        </p:nvPicPr>
        <p:blipFill rotWithShape="1">
          <a:blip r:embed="rId4"/>
          <a:srcRect l="4364" r="94021"/>
          <a:stretch/>
        </p:blipFill>
        <p:spPr>
          <a:xfrm>
            <a:off x="21770" y="1376382"/>
            <a:ext cx="197411" cy="2139702"/>
          </a:xfrm>
          <a:prstGeom prst="rect">
            <a:avLst/>
          </a:prstGeom>
        </p:spPr>
      </p:pic>
      <p:pic>
        <p:nvPicPr>
          <p:cNvPr id="5" name="Image 4">
            <a:extLst>
              <a:ext uri="{FF2B5EF4-FFF2-40B4-BE49-F238E27FC236}">
                <a16:creationId xmlns:a16="http://schemas.microsoft.com/office/drawing/2014/main" id="{E42DCC92-49B2-4312-81DA-05BFE2AB93D5}"/>
              </a:ext>
            </a:extLst>
          </p:cNvPr>
          <p:cNvPicPr>
            <a:picLocks noChangeAspect="1"/>
          </p:cNvPicPr>
          <p:nvPr/>
        </p:nvPicPr>
        <p:blipFill rotWithShape="1">
          <a:blip r:embed="rId4"/>
          <a:srcRect l="4364" r="94021"/>
          <a:stretch/>
        </p:blipFill>
        <p:spPr>
          <a:xfrm>
            <a:off x="11994589" y="3314040"/>
            <a:ext cx="197411" cy="2139702"/>
          </a:xfrm>
          <a:prstGeom prst="rect">
            <a:avLst/>
          </a:prstGeom>
        </p:spPr>
      </p:pic>
      <p:pic>
        <p:nvPicPr>
          <p:cNvPr id="2" name="Image 1">
            <a:extLst>
              <a:ext uri="{FF2B5EF4-FFF2-40B4-BE49-F238E27FC236}">
                <a16:creationId xmlns:a16="http://schemas.microsoft.com/office/drawing/2014/main" id="{E132B308-2BE7-6235-ED44-93455B68EDE2}"/>
              </a:ext>
            </a:extLst>
          </p:cNvPr>
          <p:cNvPicPr>
            <a:picLocks noChangeAspect="1"/>
          </p:cNvPicPr>
          <p:nvPr/>
        </p:nvPicPr>
        <p:blipFill>
          <a:blip r:embed="rId5">
            <a:lum bright="70000" contrast="-70000"/>
          </a:blip>
          <a:srcRect/>
          <a:stretch/>
        </p:blipFill>
        <p:spPr>
          <a:xfrm>
            <a:off x="0" y="5044485"/>
            <a:ext cx="1871577" cy="1871577"/>
          </a:xfrm>
          <a:prstGeom prst="rect">
            <a:avLst/>
          </a:prstGeom>
        </p:spPr>
      </p:pic>
    </p:spTree>
    <p:extLst>
      <p:ext uri="{BB962C8B-B14F-4D97-AF65-F5344CB8AC3E}">
        <p14:creationId xmlns:p14="http://schemas.microsoft.com/office/powerpoint/2010/main" val="1558439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grpSp>
        <p:nvGrpSpPr>
          <p:cNvPr id="15" name="Google Shape;207;p28">
            <a:extLst>
              <a:ext uri="{FF2B5EF4-FFF2-40B4-BE49-F238E27FC236}">
                <a16:creationId xmlns:a16="http://schemas.microsoft.com/office/drawing/2014/main" id="{4AB3C8C0-050F-7026-8787-5DAE408CDB1D}"/>
              </a:ext>
            </a:extLst>
          </p:cNvPr>
          <p:cNvGrpSpPr/>
          <p:nvPr/>
        </p:nvGrpSpPr>
        <p:grpSpPr>
          <a:xfrm flipH="1">
            <a:off x="6453576" y="3980263"/>
            <a:ext cx="2618521" cy="0"/>
            <a:chOff x="2220050" y="1547100"/>
            <a:chExt cx="2862149" cy="0"/>
          </a:xfrm>
        </p:grpSpPr>
        <p:cxnSp>
          <p:nvCxnSpPr>
            <p:cNvPr id="16" name="Google Shape;208;p28">
              <a:extLst>
                <a:ext uri="{FF2B5EF4-FFF2-40B4-BE49-F238E27FC236}">
                  <a16:creationId xmlns:a16="http://schemas.microsoft.com/office/drawing/2014/main" id="{4310597F-15C5-230D-480F-55BE62B3B1B9}"/>
                </a:ext>
              </a:extLst>
            </p:cNvPr>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7" name="Google Shape;209;p28">
              <a:extLst>
                <a:ext uri="{FF2B5EF4-FFF2-40B4-BE49-F238E27FC236}">
                  <a16:creationId xmlns:a16="http://schemas.microsoft.com/office/drawing/2014/main" id="{2AB0D7BE-1F53-383A-6BC8-57A15AE26D85}"/>
                </a:ext>
              </a:extLst>
            </p:cNvPr>
            <p:cNvCxnSpPr>
              <a:cxnSpLocks/>
            </p:cNvCxnSpPr>
            <p:nvPr/>
          </p:nvCxnSpPr>
          <p:spPr>
            <a:xfrm>
              <a:off x="2684450" y="1547100"/>
              <a:ext cx="2397749" cy="0"/>
            </a:xfrm>
            <a:prstGeom prst="straightConnector1">
              <a:avLst/>
            </a:prstGeom>
            <a:noFill/>
            <a:ln w="9525" cap="flat" cmpd="sng">
              <a:solidFill>
                <a:schemeClr val="dk1"/>
              </a:solidFill>
              <a:prstDash val="solid"/>
              <a:round/>
              <a:headEnd type="none" w="med" len="med"/>
              <a:tailEnd type="none" w="med" len="med"/>
            </a:ln>
          </p:spPr>
        </p:cxnSp>
      </p:grpSp>
      <p:grpSp>
        <p:nvGrpSpPr>
          <p:cNvPr id="5" name="Google Shape;207;p28">
            <a:extLst>
              <a:ext uri="{FF2B5EF4-FFF2-40B4-BE49-F238E27FC236}">
                <a16:creationId xmlns:a16="http://schemas.microsoft.com/office/drawing/2014/main" id="{5D66DAB4-434D-10C4-E385-348E66A7F693}"/>
              </a:ext>
            </a:extLst>
          </p:cNvPr>
          <p:cNvGrpSpPr/>
          <p:nvPr/>
        </p:nvGrpSpPr>
        <p:grpSpPr>
          <a:xfrm>
            <a:off x="2245840" y="3990115"/>
            <a:ext cx="2556198" cy="0"/>
            <a:chOff x="2220050" y="1547100"/>
            <a:chExt cx="2794028" cy="0"/>
          </a:xfrm>
        </p:grpSpPr>
        <p:cxnSp>
          <p:nvCxnSpPr>
            <p:cNvPr id="9" name="Google Shape;208;p28">
              <a:extLst>
                <a:ext uri="{FF2B5EF4-FFF2-40B4-BE49-F238E27FC236}">
                  <a16:creationId xmlns:a16="http://schemas.microsoft.com/office/drawing/2014/main" id="{95CF80ED-089F-D6D6-5539-FEFFF6362214}"/>
                </a:ext>
              </a:extLst>
            </p:cNvPr>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13" name="Google Shape;209;p28">
              <a:extLst>
                <a:ext uri="{FF2B5EF4-FFF2-40B4-BE49-F238E27FC236}">
                  <a16:creationId xmlns:a16="http://schemas.microsoft.com/office/drawing/2014/main" id="{9CBD05C6-2DC8-E2D8-9ECF-35EF05F3FADB}"/>
                </a:ext>
              </a:extLst>
            </p:cNvPr>
            <p:cNvCxnSpPr>
              <a:cxnSpLocks/>
            </p:cNvCxnSpPr>
            <p:nvPr/>
          </p:nvCxnSpPr>
          <p:spPr>
            <a:xfrm>
              <a:off x="2684450" y="1547100"/>
              <a:ext cx="2329628" cy="0"/>
            </a:xfrm>
            <a:prstGeom prst="straightConnector1">
              <a:avLst/>
            </a:prstGeom>
            <a:noFill/>
            <a:ln w="9525" cap="flat" cmpd="sng">
              <a:solidFill>
                <a:schemeClr val="dk1"/>
              </a:solidFill>
              <a:prstDash val="solid"/>
              <a:round/>
              <a:headEnd type="none" w="med" len="med"/>
              <a:tailEnd type="none" w="med" len="med"/>
            </a:ln>
          </p:spPr>
        </p:cxnSp>
      </p:grpSp>
      <p:sp>
        <p:nvSpPr>
          <p:cNvPr id="2" name="ZoneTexte 1">
            <a:extLst>
              <a:ext uri="{FF2B5EF4-FFF2-40B4-BE49-F238E27FC236}">
                <a16:creationId xmlns:a16="http://schemas.microsoft.com/office/drawing/2014/main" id="{4AEB889F-3118-25F3-4E29-7255F1522A72}"/>
              </a:ext>
            </a:extLst>
          </p:cNvPr>
          <p:cNvSpPr txBox="1"/>
          <p:nvPr/>
        </p:nvSpPr>
        <p:spPr>
          <a:xfrm>
            <a:off x="1856013" y="1754948"/>
            <a:ext cx="7870372" cy="1200329"/>
          </a:xfrm>
          <a:prstGeom prst="rect">
            <a:avLst/>
          </a:prstGeom>
          <a:noFill/>
        </p:spPr>
        <p:txBody>
          <a:bodyPr wrap="square" rtlCol="0">
            <a:spAutoFit/>
          </a:bodyPr>
          <a:lstStyle/>
          <a:p>
            <a:r>
              <a:rPr lang="en-US" sz="7200" dirty="0">
                <a:solidFill>
                  <a:srgbClr val="603813"/>
                </a:solidFill>
                <a:latin typeface="Tw Cen MT" panose="020B0602020104020603" pitchFamily="34" charset="0"/>
              </a:rPr>
              <a:t>NOS </a:t>
            </a:r>
            <a:r>
              <a:rPr lang="en-US" sz="7200" u="sng" dirty="0">
                <a:solidFill>
                  <a:srgbClr val="603813"/>
                </a:solidFill>
                <a:latin typeface="Tw Cen MT" panose="020B0602020104020603" pitchFamily="34" charset="0"/>
              </a:rPr>
              <a:t>RÉALISATIONS</a:t>
            </a:r>
            <a:endParaRPr lang="en-US" sz="7200" u="sng" dirty="0">
              <a:latin typeface="Tw Cen MT" panose="020B0602020104020603" pitchFamily="34" charset="0"/>
            </a:endParaRPr>
          </a:p>
        </p:txBody>
      </p:sp>
      <p:pic>
        <p:nvPicPr>
          <p:cNvPr id="10" name="Image 9">
            <a:extLst>
              <a:ext uri="{FF2B5EF4-FFF2-40B4-BE49-F238E27FC236}">
                <a16:creationId xmlns:a16="http://schemas.microsoft.com/office/drawing/2014/main" id="{288409B2-6A79-0C73-C0F9-7BF56F1ADC48}"/>
              </a:ext>
            </a:extLst>
          </p:cNvPr>
          <p:cNvPicPr>
            <a:picLocks noChangeAspect="1"/>
          </p:cNvPicPr>
          <p:nvPr/>
        </p:nvPicPr>
        <p:blipFill rotWithShape="1">
          <a:blip r:embed="rId3"/>
          <a:srcRect l="4364" r="94021"/>
          <a:stretch/>
        </p:blipFill>
        <p:spPr>
          <a:xfrm>
            <a:off x="0" y="1457243"/>
            <a:ext cx="197411" cy="2139702"/>
          </a:xfrm>
          <a:prstGeom prst="rect">
            <a:avLst/>
          </a:prstGeom>
        </p:spPr>
      </p:pic>
      <p:pic>
        <p:nvPicPr>
          <p:cNvPr id="11" name="Image 10">
            <a:extLst>
              <a:ext uri="{FF2B5EF4-FFF2-40B4-BE49-F238E27FC236}">
                <a16:creationId xmlns:a16="http://schemas.microsoft.com/office/drawing/2014/main" id="{13C3CAEB-99CE-8945-1DE8-57BF0FA947EA}"/>
              </a:ext>
            </a:extLst>
          </p:cNvPr>
          <p:cNvPicPr>
            <a:picLocks noChangeAspect="1"/>
          </p:cNvPicPr>
          <p:nvPr/>
        </p:nvPicPr>
        <p:blipFill rotWithShape="1">
          <a:blip r:embed="rId3"/>
          <a:srcRect l="4364" r="94021"/>
          <a:stretch/>
        </p:blipFill>
        <p:spPr>
          <a:xfrm>
            <a:off x="11994589" y="2274928"/>
            <a:ext cx="197411" cy="2139702"/>
          </a:xfrm>
          <a:prstGeom prst="rect">
            <a:avLst/>
          </a:prstGeom>
        </p:spPr>
      </p:pic>
      <p:sp>
        <p:nvSpPr>
          <p:cNvPr id="3" name="ZoneTexte 2">
            <a:hlinkClick r:id="rId4" action="ppaction://hlinksldjump"/>
            <a:extLst>
              <a:ext uri="{FF2B5EF4-FFF2-40B4-BE49-F238E27FC236}">
                <a16:creationId xmlns:a16="http://schemas.microsoft.com/office/drawing/2014/main" id="{44674926-867C-84B3-4997-3F44633ECBBD}"/>
              </a:ext>
            </a:extLst>
          </p:cNvPr>
          <p:cNvSpPr txBox="1"/>
          <p:nvPr/>
        </p:nvSpPr>
        <p:spPr>
          <a:xfrm>
            <a:off x="1856013" y="3417633"/>
            <a:ext cx="3311245" cy="562630"/>
          </a:xfrm>
          <a:prstGeom prst="roundRect">
            <a:avLst>
              <a:gd name="adj" fmla="val 50000"/>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2000" b="1" dirty="0">
                <a:solidFill>
                  <a:srgbClr val="603813"/>
                </a:solidFill>
                <a:latin typeface="Tw Cen MT" panose="020B0602020104020603" pitchFamily="34" charset="0"/>
              </a:rPr>
              <a:t>Communication visuelle</a:t>
            </a:r>
            <a:endParaRPr lang="fr-FR" sz="2000" b="1" dirty="0">
              <a:latin typeface="Tw Cen MT" panose="020B0602020104020603" pitchFamily="34" charset="0"/>
            </a:endParaRPr>
          </a:p>
        </p:txBody>
      </p:sp>
      <p:sp>
        <p:nvSpPr>
          <p:cNvPr id="4" name="ZoneTexte 3">
            <a:hlinkClick r:id="rId5" action="ppaction://hlinksldjump"/>
            <a:extLst>
              <a:ext uri="{FF2B5EF4-FFF2-40B4-BE49-F238E27FC236}">
                <a16:creationId xmlns:a16="http://schemas.microsoft.com/office/drawing/2014/main" id="{1C2BA93A-EC44-E4CE-E0DE-86387A9D7F69}"/>
              </a:ext>
            </a:extLst>
          </p:cNvPr>
          <p:cNvSpPr txBox="1"/>
          <p:nvPr/>
        </p:nvSpPr>
        <p:spPr>
          <a:xfrm>
            <a:off x="6096000" y="3417633"/>
            <a:ext cx="3311245" cy="562630"/>
          </a:xfrm>
          <a:prstGeom prst="roundRect">
            <a:avLst>
              <a:gd name="adj" fmla="val 50000"/>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2000" b="1" dirty="0">
                <a:solidFill>
                  <a:srgbClr val="603813"/>
                </a:solidFill>
                <a:latin typeface="Tw Cen MT" panose="020B0602020104020603" pitchFamily="34" charset="0"/>
              </a:rPr>
              <a:t>Sites web &amp; applications</a:t>
            </a:r>
            <a:endParaRPr lang="fr-FR" sz="2000" b="1" dirty="0">
              <a:latin typeface="Tw Cen MT" panose="020B0602020104020603" pitchFamily="34" charset="0"/>
            </a:endParaRPr>
          </a:p>
        </p:txBody>
      </p:sp>
      <p:sp>
        <p:nvSpPr>
          <p:cNvPr id="6" name="ZoneTexte 5">
            <a:extLst>
              <a:ext uri="{FF2B5EF4-FFF2-40B4-BE49-F238E27FC236}">
                <a16:creationId xmlns:a16="http://schemas.microsoft.com/office/drawing/2014/main" id="{657BC516-1D6B-9E94-5206-D52AD62323AF}"/>
              </a:ext>
            </a:extLst>
          </p:cNvPr>
          <p:cNvSpPr txBox="1"/>
          <p:nvPr/>
        </p:nvSpPr>
        <p:spPr>
          <a:xfrm>
            <a:off x="884669" y="4353548"/>
            <a:ext cx="3311245" cy="432792"/>
          </a:xfrm>
          <a:prstGeom prst="roundRect">
            <a:avLst>
              <a:gd name="adj" fmla="val 50000"/>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400" i="1" dirty="0">
                <a:solidFill>
                  <a:schemeClr val="tx1"/>
                </a:solidFill>
                <a:latin typeface="Tw Cen MT" panose="020B0602020104020603" pitchFamily="34" charset="0"/>
              </a:rPr>
              <a:t>Cliquez ici</a:t>
            </a:r>
          </a:p>
        </p:txBody>
      </p:sp>
      <p:sp>
        <p:nvSpPr>
          <p:cNvPr id="7" name="ZoneTexte 6">
            <a:extLst>
              <a:ext uri="{FF2B5EF4-FFF2-40B4-BE49-F238E27FC236}">
                <a16:creationId xmlns:a16="http://schemas.microsoft.com/office/drawing/2014/main" id="{C6CC4FAB-060C-7976-6B78-CD9B4DB27556}"/>
              </a:ext>
            </a:extLst>
          </p:cNvPr>
          <p:cNvSpPr txBox="1"/>
          <p:nvPr/>
        </p:nvSpPr>
        <p:spPr>
          <a:xfrm>
            <a:off x="7119998" y="4353548"/>
            <a:ext cx="3311245" cy="432792"/>
          </a:xfrm>
          <a:prstGeom prst="roundRect">
            <a:avLst>
              <a:gd name="adj" fmla="val 50000"/>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400" i="1" dirty="0">
                <a:solidFill>
                  <a:schemeClr val="tx1"/>
                </a:solidFill>
                <a:latin typeface="Tw Cen MT" panose="020B0602020104020603" pitchFamily="34" charset="0"/>
              </a:rPr>
              <a:t>Cliquez ici</a:t>
            </a:r>
          </a:p>
        </p:txBody>
      </p:sp>
      <p:pic>
        <p:nvPicPr>
          <p:cNvPr id="8" name="Image 7">
            <a:extLst>
              <a:ext uri="{FF2B5EF4-FFF2-40B4-BE49-F238E27FC236}">
                <a16:creationId xmlns:a16="http://schemas.microsoft.com/office/drawing/2014/main" id="{688BDDD1-8B2A-766D-CD5B-363B22C7EE4F}"/>
              </a:ext>
            </a:extLst>
          </p:cNvPr>
          <p:cNvPicPr>
            <a:picLocks noChangeAspect="1"/>
          </p:cNvPicPr>
          <p:nvPr/>
        </p:nvPicPr>
        <p:blipFill>
          <a:blip r:embed="rId6"/>
          <a:stretch>
            <a:fillRect/>
          </a:stretch>
        </p:blipFill>
        <p:spPr>
          <a:xfrm rot="4864283" flipH="1">
            <a:off x="2081094" y="4108631"/>
            <a:ext cx="343195" cy="343195"/>
          </a:xfrm>
          <a:prstGeom prst="rect">
            <a:avLst/>
          </a:prstGeom>
        </p:spPr>
      </p:pic>
      <p:pic>
        <p:nvPicPr>
          <p:cNvPr id="12" name="Image 11">
            <a:extLst>
              <a:ext uri="{FF2B5EF4-FFF2-40B4-BE49-F238E27FC236}">
                <a16:creationId xmlns:a16="http://schemas.microsoft.com/office/drawing/2014/main" id="{5F87CB36-D267-F42D-F7EB-B8995DF230AB}"/>
              </a:ext>
            </a:extLst>
          </p:cNvPr>
          <p:cNvPicPr>
            <a:picLocks noChangeAspect="1"/>
          </p:cNvPicPr>
          <p:nvPr/>
        </p:nvPicPr>
        <p:blipFill>
          <a:blip r:embed="rId6"/>
          <a:stretch>
            <a:fillRect/>
          </a:stretch>
        </p:blipFill>
        <p:spPr>
          <a:xfrm rot="163457" flipH="1">
            <a:off x="8935992" y="4108631"/>
            <a:ext cx="343195" cy="343195"/>
          </a:xfrm>
          <a:prstGeom prst="rect">
            <a:avLst/>
          </a:prstGeom>
        </p:spPr>
      </p:pic>
    </p:spTree>
    <p:extLst>
      <p:ext uri="{BB962C8B-B14F-4D97-AF65-F5344CB8AC3E}">
        <p14:creationId xmlns:p14="http://schemas.microsoft.com/office/powerpoint/2010/main" val="1120096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a:spLocks noGrp="1"/>
          </p:cNvSpPr>
          <p:nvPr>
            <p:ph type="ctrTitle"/>
          </p:nvPr>
        </p:nvSpPr>
        <p:spPr>
          <a:xfrm>
            <a:off x="2774233" y="2250200"/>
            <a:ext cx="8466800" cy="1908000"/>
          </a:xfrm>
          <a:prstGeom prst="rect">
            <a:avLst/>
          </a:prstGeom>
        </p:spPr>
        <p:txBody>
          <a:bodyPr spcFirstLastPara="1" wrap="square" lIns="121900" tIns="121900" rIns="121900" bIns="121900" anchor="b" anchorCtr="0">
            <a:noAutofit/>
          </a:bodyPr>
          <a:lstStyle/>
          <a:p>
            <a:r>
              <a:rPr lang="fr-FR" sz="6600" b="1" dirty="0">
                <a:solidFill>
                  <a:srgbClr val="603813"/>
                </a:solidFill>
                <a:latin typeface="Tw Cen MT" panose="020B0602020104020603" pitchFamily="34" charset="0"/>
              </a:rPr>
              <a:t>COMMUNICATION VISUELLE</a:t>
            </a:r>
            <a:endParaRPr lang="fr-FR" sz="6600" b="1" dirty="0">
              <a:latin typeface="Tw Cen MT" panose="020B0602020104020603" pitchFamily="34" charset="0"/>
            </a:endParaRPr>
          </a:p>
        </p:txBody>
      </p:sp>
      <p:sp>
        <p:nvSpPr>
          <p:cNvPr id="206" name="Google Shape;206;p28"/>
          <p:cNvSpPr txBox="1">
            <a:spLocks noGrp="1"/>
          </p:cNvSpPr>
          <p:nvPr>
            <p:ph type="subTitle" idx="1"/>
          </p:nvPr>
        </p:nvSpPr>
        <p:spPr>
          <a:xfrm>
            <a:off x="2774233" y="4244000"/>
            <a:ext cx="8466800" cy="634400"/>
          </a:xfrm>
          <a:prstGeom prst="rect">
            <a:avLst/>
          </a:prstGeom>
        </p:spPr>
        <p:txBody>
          <a:bodyPr spcFirstLastPara="1" wrap="square" lIns="121900" tIns="121900" rIns="121900" bIns="121900" anchor="t" anchorCtr="0">
            <a:noAutofit/>
          </a:bodyPr>
          <a:lstStyle/>
          <a:p>
            <a:pPr marL="0" indent="0"/>
            <a:r>
              <a:rPr lang="en" sz="1400" dirty="0">
                <a:latin typeface="Century Gothic" panose="020B0502020202020204" pitchFamily="34" charset="0"/>
              </a:rPr>
              <a:t>Graphic design, branding, </a:t>
            </a:r>
            <a:r>
              <a:rPr lang="en-GB" sz="1400" dirty="0">
                <a:latin typeface="Century Gothic" panose="020B0502020202020204" pitchFamily="34" charset="0"/>
              </a:rPr>
              <a:t>copywriting, </a:t>
            </a:r>
            <a:r>
              <a:rPr lang="en" sz="1400" dirty="0">
                <a:latin typeface="Century Gothic" panose="020B0502020202020204" pitchFamily="34" charset="0"/>
              </a:rPr>
              <a:t>supports de communication (print),</a:t>
            </a:r>
          </a:p>
          <a:p>
            <a:pPr marL="0" indent="0"/>
            <a:r>
              <a:rPr lang="en" sz="1400" dirty="0">
                <a:latin typeface="Century Gothic" panose="020B0502020202020204" pitchFamily="34" charset="0"/>
              </a:rPr>
              <a:t>vidéographie.</a:t>
            </a:r>
            <a:endParaRPr sz="1400" dirty="0">
              <a:latin typeface="Century Gothic" panose="020B0502020202020204" pitchFamily="34" charset="0"/>
            </a:endParaRPr>
          </a:p>
        </p:txBody>
      </p:sp>
      <p:grpSp>
        <p:nvGrpSpPr>
          <p:cNvPr id="207" name="Google Shape;207;p28"/>
          <p:cNvGrpSpPr/>
          <p:nvPr/>
        </p:nvGrpSpPr>
        <p:grpSpPr>
          <a:xfrm>
            <a:off x="2960067" y="2062800"/>
            <a:ext cx="9406800" cy="0"/>
            <a:chOff x="2220050" y="1547100"/>
            <a:chExt cx="7055100" cy="0"/>
          </a:xfrm>
        </p:grpSpPr>
        <p:cxnSp>
          <p:nvCxnSpPr>
            <p:cNvPr id="208" name="Google Shape;208;p2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209" name="Google Shape;209;p28"/>
            <p:cNvCxnSpPr/>
            <p:nvPr/>
          </p:nvCxnSpPr>
          <p:spPr>
            <a:xfrm>
              <a:off x="2684450" y="1547100"/>
              <a:ext cx="6590700"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CEF26817-A856-7864-1E57-8BD4CF413C3A}"/>
              </a:ext>
            </a:extLst>
          </p:cNvPr>
          <p:cNvPicPr>
            <a:picLocks noChangeAspect="1"/>
          </p:cNvPicPr>
          <p:nvPr/>
        </p:nvPicPr>
        <p:blipFill rotWithShape="1">
          <a:blip r:embed="rId3"/>
          <a:srcRect l="4364" r="94021"/>
          <a:stretch/>
        </p:blipFill>
        <p:spPr>
          <a:xfrm>
            <a:off x="2361062" y="4718298"/>
            <a:ext cx="197411" cy="213970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8094633" y="2222215"/>
            <a:ext cx="3146400" cy="972988"/>
          </a:xfrm>
          <a:prstGeom prst="rect">
            <a:avLst/>
          </a:prstGeom>
        </p:spPr>
        <p:txBody>
          <a:bodyPr spcFirstLastPara="1" wrap="square" lIns="121900" tIns="121900" rIns="121900" bIns="121900" anchor="t" anchorCtr="0">
            <a:noAutofit/>
          </a:bodyPr>
          <a:lstStyle/>
          <a:p>
            <a:r>
              <a:rPr lang="en-GB" sz="2400" dirty="0">
                <a:latin typeface="Poppins" panose="00000500000000000000" pitchFamily="2" charset="0"/>
                <a:cs typeface="Poppins" panose="00000500000000000000" pitchFamily="2" charset="0"/>
              </a:rPr>
              <a:t>Graphic design</a:t>
            </a:r>
            <a:br>
              <a:rPr lang="en-GB" sz="2400" dirty="0">
                <a:latin typeface="Poppins" panose="00000500000000000000" pitchFamily="2" charset="0"/>
                <a:cs typeface="Poppins" panose="00000500000000000000" pitchFamily="2" charset="0"/>
              </a:rPr>
            </a:br>
            <a:r>
              <a:rPr lang="en-GB" sz="2400" dirty="0">
                <a:latin typeface="Poppins" panose="00000500000000000000" pitchFamily="2" charset="0"/>
                <a:cs typeface="Poppins" panose="00000500000000000000" pitchFamily="2" charset="0"/>
              </a:rPr>
              <a:t>et Branding</a:t>
            </a:r>
            <a:endParaRPr sz="2400" dirty="0">
              <a:latin typeface="Poppins" panose="00000500000000000000" pitchFamily="2" charset="0"/>
              <a:cs typeface="Poppins" panose="00000500000000000000" pitchFamily="2" charset="0"/>
            </a:endParaRPr>
          </a:p>
        </p:txBody>
      </p:sp>
      <p:sp>
        <p:nvSpPr>
          <p:cNvPr id="317" name="Google Shape;317;p37"/>
          <p:cNvSpPr txBox="1">
            <a:spLocks noGrp="1"/>
          </p:cNvSpPr>
          <p:nvPr>
            <p:ph type="subTitle" idx="1"/>
          </p:nvPr>
        </p:nvSpPr>
        <p:spPr>
          <a:xfrm>
            <a:off x="8120767" y="3201238"/>
            <a:ext cx="3146400" cy="841372"/>
          </a:xfrm>
          <a:prstGeom prst="rect">
            <a:avLst/>
          </a:prstGeom>
        </p:spPr>
        <p:txBody>
          <a:bodyPr spcFirstLastPara="1" wrap="square" lIns="121900" tIns="121900" rIns="121900" bIns="121900" anchor="t" anchorCtr="0">
            <a:noAutofit/>
          </a:bodyPr>
          <a:lstStyle/>
          <a:p>
            <a:pPr marL="0" indent="0"/>
            <a:r>
              <a:rPr lang="en-GB" dirty="0" err="1">
                <a:latin typeface="Century Gothic" panose="020B0502020202020204" pitchFamily="34" charset="0"/>
              </a:rPr>
              <a:t>Visuels</a:t>
            </a:r>
            <a:r>
              <a:rPr lang="en-GB" dirty="0">
                <a:latin typeface="Century Gothic" panose="020B0502020202020204" pitchFamily="34" charset="0"/>
              </a:rPr>
              <a:t> de communication &amp; logos.</a:t>
            </a:r>
            <a:endParaRPr dirty="0">
              <a:latin typeface="Century Gothic" panose="020B0502020202020204" pitchFamily="34" charset="0"/>
            </a:endParaRPr>
          </a:p>
        </p:txBody>
      </p:sp>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8" name="Google Shape;295;p38">
            <a:extLst>
              <a:ext uri="{FF2B5EF4-FFF2-40B4-BE49-F238E27FC236}">
                <a16:creationId xmlns:a16="http://schemas.microsoft.com/office/drawing/2014/main" id="{2F39A6A5-4C02-7C44-15BD-C0C9F6C7222C}"/>
              </a:ext>
            </a:extLst>
          </p:cNvPr>
          <p:cNvPicPr preferRelativeResize="0">
            <a:picLocks noGrp="1"/>
          </p:cNvPicPr>
          <p:nvPr>
            <p:ph type="pic" idx="2"/>
          </p:nvPr>
        </p:nvPicPr>
        <p:blipFill rotWithShape="1">
          <a:blip r:embed="rId3">
            <a:alphaModFix/>
          </a:blip>
          <a:srcRect l="29598" r="26084" b="6768"/>
          <a:stretch/>
        </p:blipFill>
        <p:spPr>
          <a:xfrm>
            <a:off x="950967" y="719333"/>
            <a:ext cx="3434800" cy="5419200"/>
          </a:xfrm>
          <a:prstGeom prst="roundRect">
            <a:avLst>
              <a:gd name="adj" fmla="val 16667"/>
            </a:avLst>
          </a:prstGeom>
        </p:spPr>
      </p:pic>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4"/>
          <a:srcRect t="2217" b="8956"/>
          <a:stretch/>
        </p:blipFill>
        <p:spPr>
          <a:xfrm>
            <a:off x="8576514" y="4301906"/>
            <a:ext cx="2234906" cy="1985210"/>
          </a:xfrm>
          <a:prstGeom prst="roundRect">
            <a:avLst>
              <a:gd name="adj" fmla="val 16667"/>
            </a:avLst>
          </a:prstGeom>
        </p:spPr>
      </p:pic>
      <p:pic>
        <p:nvPicPr>
          <p:cNvPr id="10" name="Google Shape;297;p38">
            <a:extLst>
              <a:ext uri="{FF2B5EF4-FFF2-40B4-BE49-F238E27FC236}">
                <a16:creationId xmlns:a16="http://schemas.microsoft.com/office/drawing/2014/main" id="{81D67424-D17E-1A8F-8FD0-7CECB29F4BB4}"/>
              </a:ext>
            </a:extLst>
          </p:cNvPr>
          <p:cNvPicPr preferRelativeResize="0">
            <a:picLocks noGrp="1"/>
          </p:cNvPicPr>
          <p:nvPr>
            <p:ph type="pic" idx="4"/>
          </p:nvPr>
        </p:nvPicPr>
        <p:blipFill rotWithShape="1">
          <a:blip r:embed="rId5"/>
          <a:srcRect l="6822" t="-27844" r="5066" b="-11173"/>
          <a:stretch/>
        </p:blipFill>
        <p:spPr>
          <a:xfrm>
            <a:off x="4585267" y="719333"/>
            <a:ext cx="3434800" cy="5419200"/>
          </a:xfrm>
          <a:prstGeom prst="roundRect">
            <a:avLst>
              <a:gd name="adj" fmla="val 16667"/>
            </a:avLst>
          </a:prstGeom>
          <a:ln>
            <a:solidFill>
              <a:srgbClr val="603813"/>
            </a:solid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alphaModFix amt="50000"/>
            <a:duotone>
              <a:schemeClr val="accent1">
                <a:shade val="45000"/>
                <a:satMod val="135000"/>
              </a:schemeClr>
              <a:prstClr val="white"/>
            </a:duotone>
          </a:blip>
          <a:srcRect/>
          <a:stretch/>
        </p:blipFill>
        <p:spPr>
          <a:xfrm>
            <a:off x="3346713" y="210091"/>
            <a:ext cx="3647860" cy="3647860"/>
          </a:xfrm>
          <a:prstGeom prst="rect">
            <a:avLst/>
          </a:prstGeom>
        </p:spPr>
      </p:pic>
      <p:sp>
        <p:nvSpPr>
          <p:cNvPr id="328" name="Google Shape;328;p38"/>
          <p:cNvSpPr txBox="1">
            <a:spLocks noGrp="1"/>
          </p:cNvSpPr>
          <p:nvPr>
            <p:ph type="title"/>
          </p:nvPr>
        </p:nvSpPr>
        <p:spPr>
          <a:xfrm>
            <a:off x="1522783" y="4312693"/>
            <a:ext cx="351324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Post (</a:t>
            </a:r>
            <a:r>
              <a:rPr lang="en-GB" sz="3200" dirty="0" err="1">
                <a:latin typeface="Tw Cen MT" panose="020B0602020104020603" pitchFamily="34" charset="0"/>
              </a:rPr>
              <a:t>visuel</a:t>
            </a:r>
            <a:r>
              <a:rPr lang="en-GB" sz="3200" dirty="0">
                <a:latin typeface="Tw Cen MT" panose="020B0602020104020603" pitchFamily="34" charset="0"/>
              </a:rPr>
              <a:t>  9:16) </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9"/>
            <a:ext cx="3647860" cy="1232800"/>
          </a:xfrm>
          <a:prstGeom prst="rect">
            <a:avLst/>
          </a:prstGeom>
        </p:spPr>
        <p:txBody>
          <a:bodyPr spcFirstLastPara="1" wrap="square" lIns="121900" tIns="121900" rIns="121900" bIns="121900" anchor="t" anchorCtr="0">
            <a:noAutofit/>
          </a:bodyPr>
          <a:lstStyle/>
          <a:p>
            <a:pPr marL="0" indent="0"/>
            <a:r>
              <a:rPr lang="fr-FR" dirty="0"/>
              <a:t>Adapté pour smartphones et réseaux sociaux.</a:t>
            </a:r>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Association internationale</a:t>
            </a:r>
          </a:p>
          <a:p>
            <a:pPr marL="0" indent="0"/>
            <a:r>
              <a:rPr lang="fr-FR" b="1" dirty="0">
                <a:latin typeface="Century Gothic" panose="020B0502020202020204" pitchFamily="34" charset="0"/>
              </a:rPr>
              <a:t>Objectif: </a:t>
            </a:r>
            <a:r>
              <a:rPr lang="fr-FR" dirty="0">
                <a:latin typeface="Century Gothic" panose="020B0502020202020204" pitchFamily="34" charset="0"/>
              </a:rPr>
              <a:t>Communication sur réseaux sociaux.</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6395088" y="168830"/>
            <a:ext cx="4378227" cy="6195605"/>
          </a:xfrm>
          <a:prstGeom prst="rect">
            <a:avLst/>
          </a:prstGeom>
        </p:spPr>
      </p:pic>
    </p:spTree>
    <p:extLst>
      <p:ext uri="{BB962C8B-B14F-4D97-AF65-F5344CB8AC3E}">
        <p14:creationId xmlns:p14="http://schemas.microsoft.com/office/powerpoint/2010/main" val="3371450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duotone>
              <a:schemeClr val="accent1">
                <a:shade val="45000"/>
                <a:satMod val="135000"/>
              </a:schemeClr>
              <a:prstClr val="white"/>
            </a:duotone>
            <a:alphaModFix amt="50000"/>
          </a:blip>
          <a:srcRect/>
          <a:stretch/>
        </p:blipFill>
        <p:spPr>
          <a:xfrm>
            <a:off x="2792025" y="168830"/>
            <a:ext cx="3647860" cy="3647860"/>
          </a:xfrm>
          <a:prstGeom prst="rect">
            <a:avLst/>
          </a:prstGeom>
        </p:spPr>
      </p:pic>
      <p:sp>
        <p:nvSpPr>
          <p:cNvPr id="328" name="Google Shape;328;p38"/>
          <p:cNvSpPr txBox="1">
            <a:spLocks noGrp="1"/>
          </p:cNvSpPr>
          <p:nvPr>
            <p:ph type="title"/>
          </p:nvPr>
        </p:nvSpPr>
        <p:spPr>
          <a:xfrm>
            <a:off x="1522783" y="4312693"/>
            <a:ext cx="325393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Post (</a:t>
            </a:r>
            <a:r>
              <a:rPr lang="en-GB" sz="3200" dirty="0" err="1">
                <a:latin typeface="Tw Cen MT" panose="020B0602020104020603" pitchFamily="34" charset="0"/>
              </a:rPr>
              <a:t>visuel</a:t>
            </a:r>
            <a:r>
              <a:rPr lang="en-GB" sz="3200" dirty="0">
                <a:latin typeface="Tw Cen MT" panose="020B0602020104020603" pitchFamily="34" charset="0"/>
              </a:rPr>
              <a:t>  4:4) </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8"/>
            <a:ext cx="3647860" cy="1372101"/>
          </a:xfrm>
          <a:prstGeom prst="rect">
            <a:avLst/>
          </a:prstGeom>
        </p:spPr>
        <p:txBody>
          <a:bodyPr spcFirstLastPara="1" wrap="square" lIns="121900" tIns="121900" rIns="121900" bIns="121900" anchor="t" anchorCtr="0">
            <a:noAutofit/>
          </a:bodyPr>
          <a:lstStyle/>
          <a:p>
            <a:pPr marL="0" indent="0"/>
            <a:r>
              <a:rPr lang="fr-FR" dirty="0"/>
              <a:t>Adapté pour smartphones et réseaux sociaux.</a:t>
            </a:r>
          </a:p>
          <a:p>
            <a:pPr marL="0" indent="0"/>
            <a:r>
              <a:rPr lang="fr-FR" dirty="0"/>
              <a:t>__</a:t>
            </a:r>
          </a:p>
          <a:p>
            <a:pPr marL="0" indent="0"/>
            <a:endParaRPr lang="fr-FR" dirty="0"/>
          </a:p>
          <a:p>
            <a:pPr marL="0" indent="0"/>
            <a:r>
              <a:rPr lang="fr-FR" b="1" dirty="0">
                <a:latin typeface="Century Gothic" panose="020B0502020202020204" pitchFamily="34" charset="0"/>
              </a:rPr>
              <a:t>Secteur : </a:t>
            </a:r>
            <a:r>
              <a:rPr lang="fr-FR" dirty="0">
                <a:latin typeface="Century Gothic" panose="020B0502020202020204" pitchFamily="34" charset="0"/>
              </a:rPr>
              <a:t>Association de lutte pour les droits des femmes.</a:t>
            </a:r>
          </a:p>
          <a:p>
            <a:pPr marL="0" indent="0"/>
            <a:r>
              <a:rPr lang="fr-FR" b="1" dirty="0">
                <a:latin typeface="Century Gothic" panose="020B0502020202020204" pitchFamily="34" charset="0"/>
              </a:rPr>
              <a:t>Objectif: </a:t>
            </a:r>
            <a:r>
              <a:rPr lang="fr-FR" dirty="0">
                <a:latin typeface="Century Gothic" panose="020B0502020202020204" pitchFamily="34" charset="0"/>
              </a:rPr>
              <a:t>Communication sur réseaux sociaux.</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5486399" y="168830"/>
            <a:ext cx="6195605" cy="619560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alphaModFix amt="50000"/>
            <a:duotone>
              <a:schemeClr val="accent1">
                <a:shade val="45000"/>
                <a:satMod val="135000"/>
              </a:schemeClr>
              <a:prstClr val="white"/>
            </a:duotone>
          </a:blip>
          <a:srcRect/>
          <a:stretch/>
        </p:blipFill>
        <p:spPr>
          <a:xfrm>
            <a:off x="2792025" y="168830"/>
            <a:ext cx="3647860" cy="3647860"/>
          </a:xfrm>
          <a:prstGeom prst="rect">
            <a:avLst/>
          </a:prstGeom>
        </p:spPr>
      </p:pic>
      <p:sp>
        <p:nvSpPr>
          <p:cNvPr id="328" name="Google Shape;328;p38"/>
          <p:cNvSpPr txBox="1">
            <a:spLocks noGrp="1"/>
          </p:cNvSpPr>
          <p:nvPr>
            <p:ph type="title"/>
          </p:nvPr>
        </p:nvSpPr>
        <p:spPr>
          <a:xfrm>
            <a:off x="1522783" y="4312693"/>
            <a:ext cx="325393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Post (</a:t>
            </a:r>
            <a:r>
              <a:rPr lang="en-GB" sz="3200" dirty="0" err="1">
                <a:latin typeface="Tw Cen MT" panose="020B0602020104020603" pitchFamily="34" charset="0"/>
              </a:rPr>
              <a:t>visuel</a:t>
            </a:r>
            <a:r>
              <a:rPr lang="en-GB" sz="3200" dirty="0">
                <a:latin typeface="Tw Cen MT" panose="020B0602020104020603" pitchFamily="34" charset="0"/>
              </a:rPr>
              <a:t>  4:4) </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9"/>
            <a:ext cx="3647860" cy="1232800"/>
          </a:xfrm>
          <a:prstGeom prst="rect">
            <a:avLst/>
          </a:prstGeom>
        </p:spPr>
        <p:txBody>
          <a:bodyPr spcFirstLastPara="1" wrap="square" lIns="121900" tIns="121900" rIns="121900" bIns="121900" anchor="t" anchorCtr="0">
            <a:noAutofit/>
          </a:bodyPr>
          <a:lstStyle/>
          <a:p>
            <a:pPr marL="0" indent="0"/>
            <a:r>
              <a:rPr lang="fr-FR" dirty="0"/>
              <a:t>Adapté pour smartphones et réseaux sociaux.</a:t>
            </a:r>
          </a:p>
          <a:p>
            <a:pPr marL="0" indent="0"/>
            <a:r>
              <a:rPr lang="fr-FR" dirty="0"/>
              <a:t>__</a:t>
            </a:r>
          </a:p>
          <a:p>
            <a:pPr marL="0" indent="0"/>
            <a:endParaRPr lang="fr-FR" dirty="0"/>
          </a:p>
          <a:p>
            <a:pPr marL="0" indent="0"/>
            <a:r>
              <a:rPr lang="fr-FR" b="1" dirty="0">
                <a:latin typeface="Century Gothic" panose="020B0502020202020204" pitchFamily="34" charset="0"/>
              </a:rPr>
              <a:t>Secteur </a:t>
            </a:r>
            <a:r>
              <a:rPr lang="fr-FR" dirty="0">
                <a:latin typeface="Century Gothic" panose="020B0502020202020204" pitchFamily="34" charset="0"/>
              </a:rPr>
              <a:t>: Entreprise d’hygiène</a:t>
            </a:r>
          </a:p>
          <a:p>
            <a:pPr marL="0" indent="0"/>
            <a:r>
              <a:rPr lang="fr-FR" b="1" dirty="0">
                <a:latin typeface="Century Gothic" panose="020B0502020202020204" pitchFamily="34" charset="0"/>
              </a:rPr>
              <a:t>Objectif: </a:t>
            </a:r>
            <a:r>
              <a:rPr lang="fr-FR" dirty="0">
                <a:latin typeface="Century Gothic" panose="020B0502020202020204" pitchFamily="34" charset="0"/>
              </a:rPr>
              <a:t>Communication sur réseaux sociaux.</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5486399" y="168830"/>
            <a:ext cx="6195605" cy="6195605"/>
          </a:xfrm>
          <a:prstGeom prst="rect">
            <a:avLst/>
          </a:prstGeom>
        </p:spPr>
      </p:pic>
    </p:spTree>
    <p:extLst>
      <p:ext uri="{BB962C8B-B14F-4D97-AF65-F5344CB8AC3E}">
        <p14:creationId xmlns:p14="http://schemas.microsoft.com/office/powerpoint/2010/main" val="395061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alphaModFix amt="50000"/>
            <a:duotone>
              <a:schemeClr val="accent1">
                <a:shade val="45000"/>
                <a:satMod val="135000"/>
              </a:schemeClr>
              <a:prstClr val="white"/>
            </a:duotone>
          </a:blip>
          <a:srcRect/>
          <a:stretch/>
        </p:blipFill>
        <p:spPr>
          <a:xfrm>
            <a:off x="2792025" y="168830"/>
            <a:ext cx="3647860" cy="3647860"/>
          </a:xfrm>
          <a:prstGeom prst="rect">
            <a:avLst/>
          </a:prstGeom>
        </p:spPr>
      </p:pic>
      <p:sp>
        <p:nvSpPr>
          <p:cNvPr id="328" name="Google Shape;328;p38"/>
          <p:cNvSpPr txBox="1">
            <a:spLocks noGrp="1"/>
          </p:cNvSpPr>
          <p:nvPr>
            <p:ph type="title"/>
          </p:nvPr>
        </p:nvSpPr>
        <p:spPr>
          <a:xfrm>
            <a:off x="1522783" y="4312693"/>
            <a:ext cx="325393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Post (</a:t>
            </a:r>
            <a:r>
              <a:rPr lang="en-GB" sz="3200" dirty="0" err="1">
                <a:latin typeface="Tw Cen MT" panose="020B0602020104020603" pitchFamily="34" charset="0"/>
              </a:rPr>
              <a:t>visuel</a:t>
            </a:r>
            <a:r>
              <a:rPr lang="en-GB" sz="3200" dirty="0">
                <a:latin typeface="Tw Cen MT" panose="020B0602020104020603" pitchFamily="34" charset="0"/>
              </a:rPr>
              <a:t>  4:4) </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9"/>
            <a:ext cx="3647860" cy="1232800"/>
          </a:xfrm>
          <a:prstGeom prst="rect">
            <a:avLst/>
          </a:prstGeom>
        </p:spPr>
        <p:txBody>
          <a:bodyPr spcFirstLastPara="1" wrap="square" lIns="121900" tIns="121900" rIns="121900" bIns="121900" anchor="t" anchorCtr="0">
            <a:noAutofit/>
          </a:bodyPr>
          <a:lstStyle/>
          <a:p>
            <a:pPr marL="0" indent="0"/>
            <a:r>
              <a:rPr lang="fr-FR" dirty="0"/>
              <a:t>Adapté pour smartphones et réseaux sociaux.</a:t>
            </a:r>
          </a:p>
          <a:p>
            <a:pPr marL="0" indent="0"/>
            <a:r>
              <a:rPr lang="fr-FR" dirty="0"/>
              <a:t>__</a:t>
            </a:r>
          </a:p>
          <a:p>
            <a:pPr marL="0" indent="0"/>
            <a:endParaRPr lang="fr-FR" dirty="0"/>
          </a:p>
          <a:p>
            <a:pPr marL="0" indent="0"/>
            <a:r>
              <a:rPr lang="fr-FR" b="1" dirty="0">
                <a:latin typeface="Century Gothic" panose="020B0502020202020204" pitchFamily="34" charset="0"/>
              </a:rPr>
              <a:t>Secteur : </a:t>
            </a:r>
            <a:r>
              <a:rPr lang="fr-FR" dirty="0">
                <a:latin typeface="Century Gothic" panose="020B0502020202020204" pitchFamily="34" charset="0"/>
              </a:rPr>
              <a:t>Entreprise industrielle</a:t>
            </a:r>
          </a:p>
          <a:p>
            <a:pPr marL="0" indent="0"/>
            <a:r>
              <a:rPr lang="fr-FR" b="1" dirty="0">
                <a:latin typeface="Century Gothic" panose="020B0502020202020204" pitchFamily="34" charset="0"/>
              </a:rPr>
              <a:t>Objectif: </a:t>
            </a:r>
            <a:r>
              <a:rPr lang="fr-FR" dirty="0">
                <a:latin typeface="Century Gothic" panose="020B0502020202020204" pitchFamily="34" charset="0"/>
              </a:rPr>
              <a:t>Communication sur réseaux sociaux.</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5486399" y="168830"/>
            <a:ext cx="6195605" cy="6195605"/>
          </a:xfrm>
          <a:prstGeom prst="rect">
            <a:avLst/>
          </a:prstGeom>
        </p:spPr>
      </p:pic>
    </p:spTree>
    <p:extLst>
      <p:ext uri="{BB962C8B-B14F-4D97-AF65-F5344CB8AC3E}">
        <p14:creationId xmlns:p14="http://schemas.microsoft.com/office/powerpoint/2010/main" val="3882076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alphaModFix amt="50000"/>
            <a:duotone>
              <a:schemeClr val="accent1">
                <a:shade val="45000"/>
                <a:satMod val="135000"/>
              </a:schemeClr>
              <a:prstClr val="white"/>
            </a:duotone>
          </a:blip>
          <a:srcRect/>
          <a:stretch/>
        </p:blipFill>
        <p:spPr>
          <a:xfrm>
            <a:off x="2792025" y="168830"/>
            <a:ext cx="3647860" cy="3647860"/>
          </a:xfrm>
          <a:prstGeom prst="rect">
            <a:avLst/>
          </a:prstGeom>
        </p:spPr>
      </p:pic>
      <p:sp>
        <p:nvSpPr>
          <p:cNvPr id="328" name="Google Shape;328;p38"/>
          <p:cNvSpPr txBox="1">
            <a:spLocks noGrp="1"/>
          </p:cNvSpPr>
          <p:nvPr>
            <p:ph type="title"/>
          </p:nvPr>
        </p:nvSpPr>
        <p:spPr>
          <a:xfrm>
            <a:off x="1522783" y="4312693"/>
            <a:ext cx="325393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Post (</a:t>
            </a:r>
            <a:r>
              <a:rPr lang="en-GB" sz="3200" dirty="0" err="1">
                <a:latin typeface="Tw Cen MT" panose="020B0602020104020603" pitchFamily="34" charset="0"/>
              </a:rPr>
              <a:t>visuel</a:t>
            </a:r>
            <a:r>
              <a:rPr lang="en-GB" sz="3200" dirty="0">
                <a:latin typeface="Tw Cen MT" panose="020B0602020104020603" pitchFamily="34" charset="0"/>
              </a:rPr>
              <a:t>  4:4) </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9"/>
            <a:ext cx="3647860" cy="1232800"/>
          </a:xfrm>
          <a:prstGeom prst="rect">
            <a:avLst/>
          </a:prstGeom>
        </p:spPr>
        <p:txBody>
          <a:bodyPr spcFirstLastPara="1" wrap="square" lIns="121900" tIns="121900" rIns="121900" bIns="121900" anchor="t" anchorCtr="0">
            <a:noAutofit/>
          </a:bodyPr>
          <a:lstStyle/>
          <a:p>
            <a:pPr marL="0" indent="0"/>
            <a:r>
              <a:rPr lang="fr-FR" dirty="0"/>
              <a:t>Adapté pour smartphones et réseaux sociaux.</a:t>
            </a:r>
          </a:p>
          <a:p>
            <a:pPr marL="0" indent="0"/>
            <a:r>
              <a:rPr lang="fr-FR" dirty="0"/>
              <a:t>__</a:t>
            </a:r>
          </a:p>
          <a:p>
            <a:pPr marL="0" indent="0"/>
            <a:endParaRPr lang="fr-FR" dirty="0"/>
          </a:p>
          <a:p>
            <a:pPr marL="0" indent="0"/>
            <a:r>
              <a:rPr lang="fr-FR" b="1" dirty="0">
                <a:latin typeface="Century Gothic" panose="020B0502020202020204" pitchFamily="34" charset="0"/>
              </a:rPr>
              <a:t>Secteur : </a:t>
            </a:r>
            <a:r>
              <a:rPr lang="fr-FR" dirty="0">
                <a:latin typeface="Century Gothic" panose="020B0502020202020204" pitchFamily="34" charset="0"/>
              </a:rPr>
              <a:t>Entreprise industrielle</a:t>
            </a:r>
          </a:p>
          <a:p>
            <a:pPr marL="0" indent="0"/>
            <a:r>
              <a:rPr lang="fr-FR" b="1" dirty="0">
                <a:latin typeface="Century Gothic" panose="020B0502020202020204" pitchFamily="34" charset="0"/>
              </a:rPr>
              <a:t>Objectif: </a:t>
            </a:r>
            <a:r>
              <a:rPr lang="fr-FR" dirty="0">
                <a:latin typeface="Century Gothic" panose="020B0502020202020204" pitchFamily="34" charset="0"/>
              </a:rPr>
              <a:t>Communication sur réseaux sociaux.</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5486399" y="168830"/>
            <a:ext cx="6195605" cy="6195605"/>
          </a:xfrm>
          <a:prstGeom prst="rect">
            <a:avLst/>
          </a:prstGeom>
        </p:spPr>
      </p:pic>
    </p:spTree>
    <p:extLst>
      <p:ext uri="{BB962C8B-B14F-4D97-AF65-F5344CB8AC3E}">
        <p14:creationId xmlns:p14="http://schemas.microsoft.com/office/powerpoint/2010/main" val="2223986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5" name="Rectangle 4">
            <a:extLst>
              <a:ext uri="{FF2B5EF4-FFF2-40B4-BE49-F238E27FC236}">
                <a16:creationId xmlns:a16="http://schemas.microsoft.com/office/drawing/2014/main" id="{B25E7620-EA24-5307-24A3-63ABB8AE9AED}"/>
              </a:ext>
            </a:extLst>
          </p:cNvPr>
          <p:cNvSpPr/>
          <p:nvPr/>
        </p:nvSpPr>
        <p:spPr>
          <a:xfrm>
            <a:off x="2515176" y="360632"/>
            <a:ext cx="2320444" cy="2464455"/>
          </a:xfrm>
          <a:prstGeom prst="rect">
            <a:avLst/>
          </a:prstGeom>
          <a:solidFill>
            <a:schemeClr val="accent6">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8" name="Google Shape;328;p38"/>
          <p:cNvSpPr txBox="1">
            <a:spLocks noGrp="1"/>
          </p:cNvSpPr>
          <p:nvPr>
            <p:ph type="title"/>
          </p:nvPr>
        </p:nvSpPr>
        <p:spPr>
          <a:xfrm>
            <a:off x="1522783" y="4312693"/>
            <a:ext cx="325393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Post (</a:t>
            </a:r>
            <a:r>
              <a:rPr lang="en-GB" sz="3200" dirty="0" err="1">
                <a:latin typeface="Tw Cen MT" panose="020B0602020104020603" pitchFamily="34" charset="0"/>
              </a:rPr>
              <a:t>visuel</a:t>
            </a:r>
            <a:r>
              <a:rPr lang="en-GB" sz="3200" dirty="0">
                <a:latin typeface="Tw Cen MT" panose="020B0602020104020603" pitchFamily="34" charset="0"/>
              </a:rPr>
              <a:t>  4:4) </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9"/>
            <a:ext cx="3647860" cy="1232800"/>
          </a:xfrm>
          <a:prstGeom prst="rect">
            <a:avLst/>
          </a:prstGeom>
        </p:spPr>
        <p:txBody>
          <a:bodyPr spcFirstLastPara="1" wrap="square" lIns="121900" tIns="121900" rIns="121900" bIns="121900" anchor="t" anchorCtr="0">
            <a:noAutofit/>
          </a:bodyPr>
          <a:lstStyle/>
          <a:p>
            <a:pPr marL="0" indent="0"/>
            <a:r>
              <a:rPr lang="fr-FR" dirty="0"/>
              <a:t>Adapté pour smartphones et réseaux sociaux.</a:t>
            </a:r>
          </a:p>
          <a:p>
            <a:pPr marL="0" indent="0"/>
            <a:r>
              <a:rPr lang="fr-FR" dirty="0"/>
              <a:t>__</a:t>
            </a:r>
          </a:p>
          <a:p>
            <a:pPr marL="0" indent="0"/>
            <a:endParaRPr lang="fr-FR" dirty="0"/>
          </a:p>
          <a:p>
            <a:pPr marL="0" indent="0"/>
            <a:r>
              <a:rPr lang="fr-FR" b="1" dirty="0">
                <a:latin typeface="Century Gothic" panose="020B0502020202020204" pitchFamily="34" charset="0"/>
              </a:rPr>
              <a:t>Secteur : </a:t>
            </a:r>
            <a:r>
              <a:rPr lang="fr-FR" dirty="0">
                <a:latin typeface="Century Gothic" panose="020B0502020202020204" pitchFamily="34" charset="0"/>
              </a:rPr>
              <a:t>Communication</a:t>
            </a:r>
          </a:p>
          <a:p>
            <a:pPr marL="0" indent="0"/>
            <a:r>
              <a:rPr lang="fr-FR" b="1" dirty="0">
                <a:latin typeface="Century Gothic" panose="020B0502020202020204" pitchFamily="34" charset="0"/>
              </a:rPr>
              <a:t>Objectif: </a:t>
            </a:r>
            <a:r>
              <a:rPr lang="fr-FR" dirty="0">
                <a:latin typeface="Century Gothic" panose="020B0502020202020204" pitchFamily="34" charset="0"/>
              </a:rPr>
              <a:t>Communication sur réseaux sociaux.</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3"/>
          <a:srcRect/>
          <a:stretch/>
        </p:blipFill>
        <p:spPr>
          <a:xfrm>
            <a:off x="5486399" y="168830"/>
            <a:ext cx="6195605" cy="6195605"/>
          </a:xfrm>
          <a:prstGeom prst="rect">
            <a:avLst/>
          </a:prstGeom>
        </p:spPr>
      </p:pic>
      <p:sp>
        <p:nvSpPr>
          <p:cNvPr id="6" name="Rectangle 5">
            <a:extLst>
              <a:ext uri="{FF2B5EF4-FFF2-40B4-BE49-F238E27FC236}">
                <a16:creationId xmlns:a16="http://schemas.microsoft.com/office/drawing/2014/main" id="{38CC7772-B347-CBD7-111F-7B8A06F2F025}"/>
              </a:ext>
            </a:extLst>
          </p:cNvPr>
          <p:cNvSpPr/>
          <p:nvPr/>
        </p:nvSpPr>
        <p:spPr>
          <a:xfrm>
            <a:off x="3486713" y="1889928"/>
            <a:ext cx="85883" cy="85883"/>
          </a:xfrm>
          <a:prstGeom prst="rect">
            <a:avLst/>
          </a:prstGeom>
          <a:solidFill>
            <a:srgbClr val="6038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3AB41E6E-1564-AD5C-21F9-BB18F2ACC3C1}"/>
              </a:ext>
            </a:extLst>
          </p:cNvPr>
          <p:cNvSpPr/>
          <p:nvPr/>
        </p:nvSpPr>
        <p:spPr>
          <a:xfrm>
            <a:off x="3632456" y="1889928"/>
            <a:ext cx="85883" cy="85883"/>
          </a:xfrm>
          <a:prstGeom prst="rect">
            <a:avLst/>
          </a:prstGeom>
          <a:solidFill>
            <a:srgbClr val="6038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0B160D8-2F80-E8AF-43AB-126E62290C88}"/>
              </a:ext>
            </a:extLst>
          </p:cNvPr>
          <p:cNvSpPr/>
          <p:nvPr/>
        </p:nvSpPr>
        <p:spPr>
          <a:xfrm>
            <a:off x="3778199" y="1889928"/>
            <a:ext cx="85883" cy="85883"/>
          </a:xfrm>
          <a:prstGeom prst="rect">
            <a:avLst/>
          </a:prstGeom>
          <a:solidFill>
            <a:srgbClr val="6038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7623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grpSp>
        <p:nvGrpSpPr>
          <p:cNvPr id="382" name="Google Shape;382;p42"/>
          <p:cNvGrpSpPr/>
          <p:nvPr/>
        </p:nvGrpSpPr>
        <p:grpSpPr>
          <a:xfrm>
            <a:off x="3880724" y="2500338"/>
            <a:ext cx="7870000" cy="0"/>
            <a:chOff x="2220050" y="1547100"/>
            <a:chExt cx="5902500" cy="0"/>
          </a:xfrm>
        </p:grpSpPr>
        <p:cxnSp>
          <p:nvCxnSpPr>
            <p:cNvPr id="383" name="Google Shape;383;p42"/>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84" name="Google Shape;384;p42"/>
            <p:cNvCxnSpPr/>
            <p:nvPr/>
          </p:nvCxnSpPr>
          <p:spPr>
            <a:xfrm>
              <a:off x="2684450" y="1547100"/>
              <a:ext cx="5438100" cy="0"/>
            </a:xfrm>
            <a:prstGeom prst="straightConnector1">
              <a:avLst/>
            </a:prstGeom>
            <a:noFill/>
            <a:ln w="9525" cap="flat" cmpd="sng">
              <a:solidFill>
                <a:schemeClr val="dk1"/>
              </a:solidFill>
              <a:prstDash val="solid"/>
              <a:round/>
              <a:headEnd type="none" w="med" len="med"/>
              <a:tailEnd type="none" w="med" len="med"/>
            </a:ln>
          </p:spPr>
        </p:cxnSp>
      </p:grpSp>
      <p:sp>
        <p:nvSpPr>
          <p:cNvPr id="6" name="Google Shape;189;p31">
            <a:extLst>
              <a:ext uri="{FF2B5EF4-FFF2-40B4-BE49-F238E27FC236}">
                <a16:creationId xmlns:a16="http://schemas.microsoft.com/office/drawing/2014/main" id="{D68DD78A-1A37-50E9-5BF6-753365C89697}"/>
              </a:ext>
            </a:extLst>
          </p:cNvPr>
          <p:cNvSpPr txBox="1">
            <a:spLocks noGrp="1"/>
          </p:cNvSpPr>
          <p:nvPr>
            <p:ph type="title"/>
          </p:nvPr>
        </p:nvSpPr>
        <p:spPr>
          <a:xfrm>
            <a:off x="6762365" y="1788080"/>
            <a:ext cx="5010604" cy="712258"/>
          </a:xfrm>
          <a:prstGeom prst="rect">
            <a:avLst/>
          </a:prstGeom>
        </p:spPr>
        <p:txBody>
          <a:bodyPr spcFirstLastPara="1" vert="horz" wrap="square" lIns="0" tIns="0" rIns="0" bIns="0" rtlCol="0" anchor="t" anchorCtr="0">
            <a:noAutofit/>
          </a:bodyPr>
          <a:lstStyle/>
          <a:p>
            <a:pPr algn="l"/>
            <a:r>
              <a:rPr lang="fr-FR" sz="3200" dirty="0">
                <a:solidFill>
                  <a:srgbClr val="603813"/>
                </a:solidFill>
                <a:latin typeface="Century Gothic" panose="020B0502020202020204" pitchFamily="34" charset="0"/>
              </a:rPr>
              <a:t>Méthodologie précise …</a:t>
            </a:r>
          </a:p>
        </p:txBody>
      </p:sp>
      <p:pic>
        <p:nvPicPr>
          <p:cNvPr id="7" name="Image 6">
            <a:extLst>
              <a:ext uri="{FF2B5EF4-FFF2-40B4-BE49-F238E27FC236}">
                <a16:creationId xmlns:a16="http://schemas.microsoft.com/office/drawing/2014/main" id="{ADDC94D6-39E7-178C-AA4C-8697CB002AA4}"/>
              </a:ext>
            </a:extLst>
          </p:cNvPr>
          <p:cNvPicPr>
            <a:picLocks noChangeAspect="1"/>
          </p:cNvPicPr>
          <p:nvPr/>
        </p:nvPicPr>
        <p:blipFill>
          <a:blip r:embed="rId3"/>
          <a:srcRect/>
          <a:stretch/>
        </p:blipFill>
        <p:spPr>
          <a:xfrm>
            <a:off x="10569758" y="0"/>
            <a:ext cx="1431553" cy="1432240"/>
          </a:xfrm>
          <a:prstGeom prst="rect">
            <a:avLst/>
          </a:prstGeom>
        </p:spPr>
      </p:pic>
      <p:sp>
        <p:nvSpPr>
          <p:cNvPr id="8" name="Google Shape;190;p31">
            <a:extLst>
              <a:ext uri="{FF2B5EF4-FFF2-40B4-BE49-F238E27FC236}">
                <a16:creationId xmlns:a16="http://schemas.microsoft.com/office/drawing/2014/main" id="{F881696D-7E08-8BFD-90CC-44D86B71D376}"/>
              </a:ext>
            </a:extLst>
          </p:cNvPr>
          <p:cNvSpPr txBox="1">
            <a:spLocks/>
          </p:cNvSpPr>
          <p:nvPr/>
        </p:nvSpPr>
        <p:spPr>
          <a:xfrm>
            <a:off x="3880724" y="2886050"/>
            <a:ext cx="7870000" cy="2218211"/>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0" indent="0" algn="just"/>
            <a:r>
              <a:rPr lang="fr-FR" sz="1400" kern="0" dirty="0">
                <a:solidFill>
                  <a:schemeClr val="tx1"/>
                </a:solidFill>
                <a:latin typeface="Century Gothic" panose="020B0502020202020204" pitchFamily="34" charset="0"/>
              </a:rPr>
              <a:t>Chez ASTECART, dans le processus d’élaboration d’un projet graphique, le choix des caractères d’écritures (polices) et le choix des couleurs est important.</a:t>
            </a:r>
          </a:p>
          <a:p>
            <a:pPr marL="0" indent="0" algn="just"/>
            <a:endParaRPr lang="fr-FR" sz="1400" kern="0" dirty="0">
              <a:solidFill>
                <a:schemeClr val="tx1"/>
              </a:solidFill>
              <a:latin typeface="Century Gothic" panose="020B0502020202020204" pitchFamily="34" charset="0"/>
            </a:endParaRPr>
          </a:p>
          <a:p>
            <a:pPr marL="0" indent="0" algn="just"/>
            <a:r>
              <a:rPr lang="fr-FR" sz="1400" kern="0" dirty="0">
                <a:solidFill>
                  <a:schemeClr val="tx1"/>
                </a:solidFill>
                <a:latin typeface="Century Gothic" panose="020B0502020202020204" pitchFamily="34" charset="0"/>
              </a:rPr>
              <a:t>Alors que pour une communication digitale, le choix des caractères à privilégier reste les polices sans </a:t>
            </a:r>
            <a:r>
              <a:rPr lang="fr-FR" sz="1400" kern="0" dirty="0" err="1">
                <a:solidFill>
                  <a:schemeClr val="tx1"/>
                </a:solidFill>
                <a:latin typeface="Century Gothic" panose="020B0502020202020204" pitchFamily="34" charset="0"/>
              </a:rPr>
              <a:t>serifs</a:t>
            </a:r>
            <a:r>
              <a:rPr lang="fr-FR" sz="1400" kern="0" dirty="0">
                <a:solidFill>
                  <a:schemeClr val="tx1"/>
                </a:solidFill>
                <a:latin typeface="Century Gothic" panose="020B0502020202020204" pitchFamily="34" charset="0"/>
              </a:rPr>
              <a:t>, pour une communication via des supports publicitaires  physique, le choix se penche sur des polices cursives pour une meilleure lisibilité.</a:t>
            </a:r>
          </a:p>
          <a:p>
            <a:pPr marL="0" indent="0" algn="just"/>
            <a:endParaRPr lang="fr-FR" sz="1400" kern="0" dirty="0">
              <a:solidFill>
                <a:schemeClr val="tx1"/>
              </a:solidFill>
              <a:latin typeface="Century Gothic" panose="020B0502020202020204" pitchFamily="34" charset="0"/>
            </a:endParaRPr>
          </a:p>
          <a:p>
            <a:pPr marL="0" indent="0" algn="just"/>
            <a:r>
              <a:rPr lang="fr-FR" sz="1400" kern="0" dirty="0">
                <a:solidFill>
                  <a:schemeClr val="tx1"/>
                </a:solidFill>
                <a:latin typeface="Century Gothic" panose="020B0502020202020204" pitchFamily="34" charset="0"/>
              </a:rPr>
              <a:t>ASTECART vous aide à choisir des couleurs qui correspondent à votre goût mais aussi qui favorisent objectivement votre activité (quelle couleur peut mieux exprimer les valeurs de ce que vous souhaitez mettre en avant).</a:t>
            </a:r>
          </a:p>
        </p:txBody>
      </p:sp>
      <p:cxnSp>
        <p:nvCxnSpPr>
          <p:cNvPr id="10" name="Connecteur droit avec flèche 9">
            <a:extLst>
              <a:ext uri="{FF2B5EF4-FFF2-40B4-BE49-F238E27FC236}">
                <a16:creationId xmlns:a16="http://schemas.microsoft.com/office/drawing/2014/main" id="{F5F4A2FE-F1E3-1A86-21EE-11ED1578C814}"/>
              </a:ext>
            </a:extLst>
          </p:cNvPr>
          <p:cNvCxnSpPr>
            <a:cxnSpLocks/>
          </p:cNvCxnSpPr>
          <p:nvPr/>
        </p:nvCxnSpPr>
        <p:spPr>
          <a:xfrm>
            <a:off x="9867899" y="5171187"/>
            <a:ext cx="0" cy="511629"/>
          </a:xfrm>
          <a:prstGeom prst="straightConnector1">
            <a:avLst/>
          </a:prstGeom>
          <a:ln w="19050">
            <a:solidFill>
              <a:srgbClr val="603813"/>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8378EB0D-CC2F-2AD6-A2D8-7F60AED99F71}"/>
              </a:ext>
            </a:extLst>
          </p:cNvPr>
          <p:cNvSpPr txBox="1"/>
          <p:nvPr/>
        </p:nvSpPr>
        <p:spPr>
          <a:xfrm>
            <a:off x="8702955" y="5171187"/>
            <a:ext cx="3311245" cy="432792"/>
          </a:xfrm>
          <a:prstGeom prst="roundRect">
            <a:avLst>
              <a:gd name="adj" fmla="val 50000"/>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400" i="1" dirty="0">
                <a:solidFill>
                  <a:schemeClr val="tx1"/>
                </a:solidFill>
                <a:latin typeface="Tw Cen MT" panose="020B0602020104020603" pitchFamily="34" charset="0"/>
              </a:rPr>
              <a:t>Poursuivre</a:t>
            </a:r>
          </a:p>
        </p:txBody>
      </p:sp>
      <p:pic>
        <p:nvPicPr>
          <p:cNvPr id="12" name="Image 11">
            <a:extLst>
              <a:ext uri="{FF2B5EF4-FFF2-40B4-BE49-F238E27FC236}">
                <a16:creationId xmlns:a16="http://schemas.microsoft.com/office/drawing/2014/main" id="{DCFA7F81-CDCE-B437-5B28-8A59AB51EB5A}"/>
              </a:ext>
            </a:extLst>
          </p:cNvPr>
          <p:cNvPicPr>
            <a:picLocks noChangeAspect="1"/>
          </p:cNvPicPr>
          <p:nvPr/>
        </p:nvPicPr>
        <p:blipFill>
          <a:blip r:embed="rId4">
            <a:duotone>
              <a:prstClr val="black"/>
              <a:srgbClr val="D9C3A5">
                <a:tint val="50000"/>
                <a:satMod val="180000"/>
              </a:srgbClr>
            </a:duotone>
          </a:blip>
          <a:stretch>
            <a:fillRect/>
          </a:stretch>
        </p:blipFill>
        <p:spPr>
          <a:xfrm rot="163457" flipH="1">
            <a:off x="10756281" y="5316877"/>
            <a:ext cx="290222" cy="290222"/>
          </a:xfrm>
          <a:prstGeom prst="rect">
            <a:avLst/>
          </a:prstGeom>
        </p:spPr>
      </p:pic>
      <p:pic>
        <p:nvPicPr>
          <p:cNvPr id="13" name="Image 12">
            <a:extLst>
              <a:ext uri="{FF2B5EF4-FFF2-40B4-BE49-F238E27FC236}">
                <a16:creationId xmlns:a16="http://schemas.microsoft.com/office/drawing/2014/main" id="{664BD7F3-86D8-D1FB-5B72-667A17DABF33}"/>
              </a:ext>
            </a:extLst>
          </p:cNvPr>
          <p:cNvPicPr>
            <a:picLocks noChangeAspect="1"/>
          </p:cNvPicPr>
          <p:nvPr/>
        </p:nvPicPr>
        <p:blipFill rotWithShape="1">
          <a:blip r:embed="rId5"/>
          <a:srcRect l="4364" r="94021"/>
          <a:stretch/>
        </p:blipFill>
        <p:spPr>
          <a:xfrm>
            <a:off x="11577247" y="5104261"/>
            <a:ext cx="161802" cy="175373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1" name="Google Shape;711;p47"/>
          <p:cNvSpPr txBox="1">
            <a:spLocks noGrp="1"/>
          </p:cNvSpPr>
          <p:nvPr>
            <p:ph type="title"/>
          </p:nvPr>
        </p:nvSpPr>
        <p:spPr>
          <a:xfrm>
            <a:off x="421050" y="623263"/>
            <a:ext cx="1418800" cy="413846"/>
          </a:xfrm>
          <a:prstGeom prst="rect">
            <a:avLst/>
          </a:prstGeom>
        </p:spPr>
        <p:txBody>
          <a:bodyPr spcFirstLastPara="1" vert="horz" wrap="square" lIns="0" tIns="0" rIns="0" bIns="0" rtlCol="0" anchor="t" anchorCtr="0">
            <a:noAutofit/>
          </a:bodyPr>
          <a:lstStyle/>
          <a:p>
            <a:pPr>
              <a:buClr>
                <a:schemeClr val="dk1"/>
              </a:buClr>
              <a:buSzPts val="600"/>
            </a:pPr>
            <a:r>
              <a:rPr lang="en-US" sz="3200" dirty="0">
                <a:solidFill>
                  <a:srgbClr val="603813"/>
                </a:solidFill>
                <a:latin typeface="Century Gothic" panose="020B0502020202020204" pitchFamily="34" charset="0"/>
              </a:rPr>
              <a:t>LOGO</a:t>
            </a:r>
            <a:endParaRPr sz="2400" dirty="0">
              <a:solidFill>
                <a:srgbClr val="603813"/>
              </a:solidFill>
              <a:latin typeface="Century Gothic" panose="020B0502020202020204" pitchFamily="34" charset="0"/>
              <a:ea typeface="Roboto Condensed"/>
              <a:cs typeface="Roboto Condensed"/>
              <a:sym typeface="Roboto Condensed"/>
            </a:endParaRPr>
          </a:p>
        </p:txBody>
      </p:sp>
      <p:sp>
        <p:nvSpPr>
          <p:cNvPr id="712" name="Google Shape;712;p47"/>
          <p:cNvSpPr/>
          <p:nvPr/>
        </p:nvSpPr>
        <p:spPr>
          <a:xfrm>
            <a:off x="6621711" y="325497"/>
            <a:ext cx="2432397" cy="1961200"/>
          </a:xfrm>
          <a:prstGeom prst="rect">
            <a:avLst/>
          </a:prstGeom>
          <a:solidFill>
            <a:srgbClr val="EFD9D1"/>
          </a:solidFill>
          <a:ln>
            <a:noFill/>
          </a:ln>
        </p:spPr>
        <p:txBody>
          <a:bodyPr spcFirstLastPara="1" wrap="square" lIns="64267" tIns="64267" rIns="64267" bIns="64267" anchor="ctr" anchorCtr="0">
            <a:noAutofit/>
          </a:bodyPr>
          <a:lstStyle/>
          <a:p>
            <a:endParaRPr sz="2400"/>
          </a:p>
        </p:txBody>
      </p:sp>
      <p:sp>
        <p:nvSpPr>
          <p:cNvPr id="713" name="Google Shape;713;p47"/>
          <p:cNvSpPr/>
          <p:nvPr/>
        </p:nvSpPr>
        <p:spPr>
          <a:xfrm>
            <a:off x="6621711" y="4629247"/>
            <a:ext cx="2432397" cy="1961200"/>
          </a:xfrm>
          <a:prstGeom prst="rect">
            <a:avLst/>
          </a:prstGeom>
          <a:solidFill>
            <a:srgbClr val="EFD9D1"/>
          </a:solidFill>
          <a:ln>
            <a:noFill/>
          </a:ln>
        </p:spPr>
        <p:txBody>
          <a:bodyPr spcFirstLastPara="1" wrap="square" lIns="64267" tIns="64267" rIns="64267" bIns="64267" anchor="ctr" anchorCtr="0">
            <a:noAutofit/>
          </a:bodyPr>
          <a:lstStyle/>
          <a:p>
            <a:endParaRPr sz="2400"/>
          </a:p>
        </p:txBody>
      </p:sp>
      <p:sp>
        <p:nvSpPr>
          <p:cNvPr id="714" name="Google Shape;714;p47"/>
          <p:cNvSpPr/>
          <p:nvPr/>
        </p:nvSpPr>
        <p:spPr>
          <a:xfrm>
            <a:off x="3668241" y="2482124"/>
            <a:ext cx="2625600" cy="1961200"/>
          </a:xfrm>
          <a:prstGeom prst="rect">
            <a:avLst/>
          </a:prstGeom>
          <a:solidFill>
            <a:srgbClr val="C98DFC"/>
          </a:solidFill>
          <a:ln>
            <a:noFill/>
          </a:ln>
        </p:spPr>
        <p:txBody>
          <a:bodyPr spcFirstLastPara="1" wrap="square" lIns="64267" tIns="64267" rIns="64267" bIns="64267" anchor="ctr" anchorCtr="0">
            <a:noAutofit/>
          </a:bodyPr>
          <a:lstStyle/>
          <a:p>
            <a:endParaRPr sz="933">
              <a:solidFill>
                <a:srgbClr val="92A08C"/>
              </a:solidFill>
            </a:endParaRPr>
          </a:p>
        </p:txBody>
      </p:sp>
      <p:sp>
        <p:nvSpPr>
          <p:cNvPr id="715" name="Google Shape;715;p47"/>
          <p:cNvSpPr/>
          <p:nvPr/>
        </p:nvSpPr>
        <p:spPr>
          <a:xfrm>
            <a:off x="9289833" y="2482124"/>
            <a:ext cx="2625600" cy="1961200"/>
          </a:xfrm>
          <a:prstGeom prst="rect">
            <a:avLst/>
          </a:prstGeom>
          <a:solidFill>
            <a:srgbClr val="C98DFC"/>
          </a:solidFill>
          <a:ln>
            <a:noFill/>
          </a:ln>
        </p:spPr>
        <p:txBody>
          <a:bodyPr spcFirstLastPara="1" wrap="square" lIns="64267" tIns="64267" rIns="64267" bIns="64267" anchor="ctr" anchorCtr="0">
            <a:noAutofit/>
          </a:bodyPr>
          <a:lstStyle/>
          <a:p>
            <a:endParaRPr sz="2400"/>
          </a:p>
        </p:txBody>
      </p:sp>
      <p:sp>
        <p:nvSpPr>
          <p:cNvPr id="716" name="Google Shape;716;p47"/>
          <p:cNvSpPr txBox="1"/>
          <p:nvPr/>
        </p:nvSpPr>
        <p:spPr>
          <a:xfrm>
            <a:off x="3993640" y="2977279"/>
            <a:ext cx="1986400" cy="299600"/>
          </a:xfrm>
          <a:prstGeom prst="rect">
            <a:avLst/>
          </a:prstGeom>
          <a:noFill/>
          <a:ln>
            <a:noFill/>
          </a:ln>
        </p:spPr>
        <p:txBody>
          <a:bodyPr spcFirstLastPara="1" wrap="square" lIns="0" tIns="0" rIns="0" bIns="0" anchor="t" anchorCtr="0">
            <a:noAutofit/>
          </a:bodyPr>
          <a:lstStyle/>
          <a:p>
            <a:pPr algn="ctr"/>
            <a:r>
              <a:rPr lang="en-US" sz="2400" dirty="0">
                <a:latin typeface="Poppins" panose="00000500000000000000" pitchFamily="2" charset="0"/>
                <a:ea typeface="Oswald"/>
                <a:cs typeface="Poppins" panose="00000500000000000000" pitchFamily="2" charset="0"/>
                <a:sym typeface="Oswald"/>
              </a:rPr>
              <a:t>RENDU</a:t>
            </a:r>
          </a:p>
        </p:txBody>
      </p:sp>
      <p:sp>
        <p:nvSpPr>
          <p:cNvPr id="718" name="Google Shape;718;p47"/>
          <p:cNvSpPr txBox="1"/>
          <p:nvPr/>
        </p:nvSpPr>
        <p:spPr>
          <a:xfrm>
            <a:off x="9609556" y="2977279"/>
            <a:ext cx="1986400" cy="299600"/>
          </a:xfrm>
          <a:prstGeom prst="rect">
            <a:avLst/>
          </a:prstGeom>
          <a:noFill/>
          <a:ln>
            <a:noFill/>
          </a:ln>
        </p:spPr>
        <p:txBody>
          <a:bodyPr spcFirstLastPara="1" wrap="square" lIns="0" tIns="0" rIns="0" bIns="0" anchor="t" anchorCtr="0">
            <a:noAutofit/>
          </a:bodyPr>
          <a:lstStyle/>
          <a:p>
            <a:pPr algn="ctr"/>
            <a:r>
              <a:rPr lang="en-US" sz="2400" dirty="0">
                <a:latin typeface="Poppins" panose="00000500000000000000" pitchFamily="2" charset="0"/>
                <a:ea typeface="Oswald"/>
                <a:cs typeface="Poppins" panose="00000500000000000000" pitchFamily="2" charset="0"/>
                <a:sym typeface="Oswald"/>
              </a:rPr>
              <a:t>MAQUETTE</a:t>
            </a:r>
          </a:p>
        </p:txBody>
      </p:sp>
      <p:sp>
        <p:nvSpPr>
          <p:cNvPr id="720" name="Google Shape;720;p47"/>
          <p:cNvSpPr txBox="1"/>
          <p:nvPr/>
        </p:nvSpPr>
        <p:spPr>
          <a:xfrm>
            <a:off x="6789627" y="887309"/>
            <a:ext cx="1986400" cy="299600"/>
          </a:xfrm>
          <a:prstGeom prst="rect">
            <a:avLst/>
          </a:prstGeom>
          <a:noFill/>
          <a:ln>
            <a:noFill/>
          </a:ln>
        </p:spPr>
        <p:txBody>
          <a:bodyPr spcFirstLastPara="1" wrap="square" lIns="0" tIns="0" rIns="0" bIns="0" anchor="t" anchorCtr="0">
            <a:noAutofit/>
          </a:bodyPr>
          <a:lstStyle/>
          <a:p>
            <a:pPr algn="ctr"/>
            <a:r>
              <a:rPr lang="fr-FR" sz="2400" dirty="0">
                <a:latin typeface="Poppins" panose="00000500000000000000" pitchFamily="2" charset="0"/>
                <a:ea typeface="Oswald"/>
                <a:cs typeface="Poppins" panose="00000500000000000000" pitchFamily="2" charset="0"/>
                <a:sym typeface="Oswald"/>
              </a:rPr>
              <a:t>CROQUIS</a:t>
            </a:r>
          </a:p>
        </p:txBody>
      </p:sp>
      <p:sp>
        <p:nvSpPr>
          <p:cNvPr id="721" name="Google Shape;721;p47"/>
          <p:cNvSpPr txBox="1"/>
          <p:nvPr/>
        </p:nvSpPr>
        <p:spPr>
          <a:xfrm>
            <a:off x="6789627" y="1320770"/>
            <a:ext cx="1986800" cy="299600"/>
          </a:xfrm>
          <a:prstGeom prst="rect">
            <a:avLst/>
          </a:prstGeom>
          <a:noFill/>
          <a:ln>
            <a:noFill/>
          </a:ln>
        </p:spPr>
        <p:txBody>
          <a:bodyPr spcFirstLastPara="1" wrap="square" lIns="0" tIns="0" rIns="0" bIns="0" anchor="t" anchorCtr="0">
            <a:noAutofit/>
          </a:bodyPr>
          <a:lstStyle/>
          <a:p>
            <a:pPr marL="16933" algn="ctr"/>
            <a:r>
              <a:rPr lang="en-US" sz="1400" dirty="0">
                <a:latin typeface="Poppins" panose="00000500000000000000" pitchFamily="2" charset="0"/>
                <a:ea typeface="Roboto Slab"/>
                <a:cs typeface="Poppins" panose="00000500000000000000" pitchFamily="2" charset="0"/>
                <a:sym typeface="Roboto Slab"/>
              </a:rPr>
              <a:t>Du croquis </a:t>
            </a:r>
            <a:endParaRPr sz="1000" dirty="0">
              <a:latin typeface="Poppins" panose="00000500000000000000" pitchFamily="2" charset="0"/>
              <a:ea typeface="Roboto Slab Regular"/>
              <a:cs typeface="Poppins" panose="00000500000000000000" pitchFamily="2" charset="0"/>
              <a:sym typeface="Roboto Slab Regular"/>
            </a:endParaRPr>
          </a:p>
        </p:txBody>
      </p:sp>
      <p:sp>
        <p:nvSpPr>
          <p:cNvPr id="722" name="Google Shape;722;p47"/>
          <p:cNvSpPr txBox="1"/>
          <p:nvPr/>
        </p:nvSpPr>
        <p:spPr>
          <a:xfrm>
            <a:off x="6789785" y="5191076"/>
            <a:ext cx="1986400" cy="299600"/>
          </a:xfrm>
          <a:prstGeom prst="rect">
            <a:avLst/>
          </a:prstGeom>
          <a:noFill/>
          <a:ln>
            <a:noFill/>
          </a:ln>
        </p:spPr>
        <p:txBody>
          <a:bodyPr spcFirstLastPara="1" wrap="square" lIns="0" tIns="0" rIns="0" bIns="0" anchor="t" anchorCtr="0">
            <a:noAutofit/>
          </a:bodyPr>
          <a:lstStyle/>
          <a:p>
            <a:pPr algn="ctr"/>
            <a:r>
              <a:rPr lang="en-US" sz="2400" dirty="0">
                <a:latin typeface="Poppins" panose="00000500000000000000" pitchFamily="2" charset="0"/>
                <a:ea typeface="Oswald"/>
                <a:cs typeface="Poppins" panose="00000500000000000000" pitchFamily="2" charset="0"/>
                <a:sym typeface="Oswald"/>
              </a:rPr>
              <a:t>COULEUR</a:t>
            </a:r>
          </a:p>
        </p:txBody>
      </p:sp>
      <p:pic>
        <p:nvPicPr>
          <p:cNvPr id="3" name="Image 2">
            <a:extLst>
              <a:ext uri="{FF2B5EF4-FFF2-40B4-BE49-F238E27FC236}">
                <a16:creationId xmlns:a16="http://schemas.microsoft.com/office/drawing/2014/main" id="{25261151-7638-4BA1-AFB1-24A0ABB0B953}"/>
              </a:ext>
            </a:extLst>
          </p:cNvPr>
          <p:cNvPicPr>
            <a:picLocks noChangeAspect="1"/>
          </p:cNvPicPr>
          <p:nvPr/>
        </p:nvPicPr>
        <p:blipFill rotWithShape="1">
          <a:blip r:embed="rId3"/>
          <a:srcRect b="12775"/>
          <a:stretch/>
        </p:blipFill>
        <p:spPr>
          <a:xfrm>
            <a:off x="3728882" y="228600"/>
            <a:ext cx="2481117" cy="2164136"/>
          </a:xfrm>
          <a:prstGeom prst="rect">
            <a:avLst/>
          </a:prstGeom>
        </p:spPr>
      </p:pic>
      <p:pic>
        <p:nvPicPr>
          <p:cNvPr id="18" name="Image 17">
            <a:extLst>
              <a:ext uri="{FF2B5EF4-FFF2-40B4-BE49-F238E27FC236}">
                <a16:creationId xmlns:a16="http://schemas.microsoft.com/office/drawing/2014/main" id="{092F3AF0-B1B9-4BA7-8A26-D447C2EB1EDD}"/>
              </a:ext>
            </a:extLst>
          </p:cNvPr>
          <p:cNvPicPr>
            <a:picLocks noChangeAspect="1"/>
          </p:cNvPicPr>
          <p:nvPr/>
        </p:nvPicPr>
        <p:blipFill>
          <a:blip r:embed="rId4"/>
          <a:srcRect t="6388" b="6388"/>
          <a:stretch/>
        </p:blipFill>
        <p:spPr>
          <a:xfrm>
            <a:off x="9289833" y="273294"/>
            <a:ext cx="2481117" cy="2164136"/>
          </a:xfrm>
          <a:prstGeom prst="rect">
            <a:avLst/>
          </a:prstGeom>
        </p:spPr>
      </p:pic>
      <p:pic>
        <p:nvPicPr>
          <p:cNvPr id="19" name="Image 18">
            <a:extLst>
              <a:ext uri="{FF2B5EF4-FFF2-40B4-BE49-F238E27FC236}">
                <a16:creationId xmlns:a16="http://schemas.microsoft.com/office/drawing/2014/main" id="{C70D15E5-6E6A-4911-A85C-CF58B8BCEC2A}"/>
              </a:ext>
            </a:extLst>
          </p:cNvPr>
          <p:cNvPicPr>
            <a:picLocks noChangeAspect="1"/>
          </p:cNvPicPr>
          <p:nvPr/>
        </p:nvPicPr>
        <p:blipFill>
          <a:blip r:embed="rId5"/>
          <a:srcRect t="6388" b="6388"/>
          <a:stretch/>
        </p:blipFill>
        <p:spPr>
          <a:xfrm>
            <a:off x="6621711" y="2401904"/>
            <a:ext cx="2432397" cy="2121640"/>
          </a:xfrm>
          <a:prstGeom prst="rect">
            <a:avLst/>
          </a:prstGeom>
        </p:spPr>
      </p:pic>
      <p:pic>
        <p:nvPicPr>
          <p:cNvPr id="20" name="Image 19">
            <a:extLst>
              <a:ext uri="{FF2B5EF4-FFF2-40B4-BE49-F238E27FC236}">
                <a16:creationId xmlns:a16="http://schemas.microsoft.com/office/drawing/2014/main" id="{A262C544-345F-4860-8C33-34C232A93B03}"/>
              </a:ext>
            </a:extLst>
          </p:cNvPr>
          <p:cNvPicPr>
            <a:picLocks noChangeAspect="1"/>
          </p:cNvPicPr>
          <p:nvPr/>
        </p:nvPicPr>
        <p:blipFill rotWithShape="1">
          <a:blip r:embed="rId6"/>
          <a:srcRect l="11026" t="16830" r="13763" b="17569"/>
          <a:stretch/>
        </p:blipFill>
        <p:spPr>
          <a:xfrm>
            <a:off x="3740482" y="4485820"/>
            <a:ext cx="2481117" cy="2164136"/>
          </a:xfrm>
          <a:prstGeom prst="rect">
            <a:avLst/>
          </a:prstGeom>
        </p:spPr>
      </p:pic>
      <p:pic>
        <p:nvPicPr>
          <p:cNvPr id="21" name="Image 20">
            <a:extLst>
              <a:ext uri="{FF2B5EF4-FFF2-40B4-BE49-F238E27FC236}">
                <a16:creationId xmlns:a16="http://schemas.microsoft.com/office/drawing/2014/main" id="{361969B5-2A2B-4212-AE9D-5F123E7302C7}"/>
              </a:ext>
            </a:extLst>
          </p:cNvPr>
          <p:cNvPicPr>
            <a:picLocks noChangeAspect="1"/>
          </p:cNvPicPr>
          <p:nvPr/>
        </p:nvPicPr>
        <p:blipFill>
          <a:blip r:embed="rId7"/>
          <a:srcRect t="6388" b="6388"/>
          <a:stretch/>
        </p:blipFill>
        <p:spPr>
          <a:xfrm>
            <a:off x="9362074" y="4497999"/>
            <a:ext cx="2481117" cy="2164136"/>
          </a:xfrm>
          <a:prstGeom prst="rect">
            <a:avLst/>
          </a:prstGeom>
        </p:spPr>
      </p:pic>
      <p:sp>
        <p:nvSpPr>
          <p:cNvPr id="22" name="Google Shape;721;p47">
            <a:extLst>
              <a:ext uri="{FF2B5EF4-FFF2-40B4-BE49-F238E27FC236}">
                <a16:creationId xmlns:a16="http://schemas.microsoft.com/office/drawing/2014/main" id="{091F71B9-5026-47D9-BAF2-76A77A93C35A}"/>
              </a:ext>
            </a:extLst>
          </p:cNvPr>
          <p:cNvSpPr txBox="1"/>
          <p:nvPr/>
        </p:nvSpPr>
        <p:spPr>
          <a:xfrm>
            <a:off x="9536991" y="3371406"/>
            <a:ext cx="1986800" cy="299600"/>
          </a:xfrm>
          <a:prstGeom prst="rect">
            <a:avLst/>
          </a:prstGeom>
          <a:noFill/>
          <a:ln>
            <a:noFill/>
          </a:ln>
        </p:spPr>
        <p:txBody>
          <a:bodyPr spcFirstLastPara="1" wrap="square" lIns="0" tIns="0" rIns="0" bIns="0" anchor="t" anchorCtr="0">
            <a:noAutofit/>
          </a:bodyPr>
          <a:lstStyle/>
          <a:p>
            <a:pPr marL="16933" algn="ctr"/>
            <a:r>
              <a:rPr lang="en-US" sz="1400" dirty="0">
                <a:latin typeface="Poppins" panose="00000500000000000000" pitchFamily="2" charset="0"/>
                <a:ea typeface="Roboto Slab"/>
                <a:cs typeface="Poppins" panose="00000500000000000000" pitchFamily="2" charset="0"/>
                <a:sym typeface="Roboto Slab"/>
              </a:rPr>
              <a:t>…à la maquette</a:t>
            </a:r>
            <a:endParaRPr sz="1000" dirty="0">
              <a:latin typeface="Poppins" panose="00000500000000000000" pitchFamily="2" charset="0"/>
              <a:ea typeface="Roboto Slab Regular"/>
              <a:cs typeface="Poppins" panose="00000500000000000000" pitchFamily="2" charset="0"/>
              <a:sym typeface="Roboto Slab Regular"/>
            </a:endParaRPr>
          </a:p>
        </p:txBody>
      </p:sp>
      <p:sp>
        <p:nvSpPr>
          <p:cNvPr id="23" name="Google Shape;721;p47">
            <a:extLst>
              <a:ext uri="{FF2B5EF4-FFF2-40B4-BE49-F238E27FC236}">
                <a16:creationId xmlns:a16="http://schemas.microsoft.com/office/drawing/2014/main" id="{1BFC0690-F256-4CC6-90D9-BECC2DD19E49}"/>
              </a:ext>
            </a:extLst>
          </p:cNvPr>
          <p:cNvSpPr txBox="1"/>
          <p:nvPr/>
        </p:nvSpPr>
        <p:spPr>
          <a:xfrm>
            <a:off x="6844509" y="5612367"/>
            <a:ext cx="1986800" cy="440138"/>
          </a:xfrm>
          <a:prstGeom prst="rect">
            <a:avLst/>
          </a:prstGeom>
          <a:noFill/>
          <a:ln>
            <a:noFill/>
          </a:ln>
        </p:spPr>
        <p:txBody>
          <a:bodyPr spcFirstLastPara="1" wrap="square" lIns="0" tIns="0" rIns="0" bIns="0" anchor="t" anchorCtr="0">
            <a:noAutofit/>
          </a:bodyPr>
          <a:lstStyle/>
          <a:p>
            <a:pPr marL="16933" algn="ctr"/>
            <a:r>
              <a:rPr lang="fr-FR" sz="1400" dirty="0">
                <a:latin typeface="Poppins" panose="00000500000000000000" pitchFamily="2" charset="0"/>
                <a:ea typeface="Roboto Slab"/>
                <a:cs typeface="Poppins" panose="00000500000000000000" pitchFamily="2" charset="0"/>
                <a:sym typeface="Roboto Slab"/>
              </a:rPr>
              <a:t>au choix des bonnes couleurs…</a:t>
            </a:r>
            <a:endParaRPr lang="fr-FR" sz="1000" dirty="0">
              <a:latin typeface="Poppins" panose="00000500000000000000" pitchFamily="2" charset="0"/>
              <a:ea typeface="Roboto Slab Regular"/>
              <a:cs typeface="Poppins" panose="00000500000000000000" pitchFamily="2" charset="0"/>
              <a:sym typeface="Roboto Slab Regular"/>
            </a:endParaRPr>
          </a:p>
        </p:txBody>
      </p:sp>
      <p:sp>
        <p:nvSpPr>
          <p:cNvPr id="24" name="Google Shape;721;p47">
            <a:extLst>
              <a:ext uri="{FF2B5EF4-FFF2-40B4-BE49-F238E27FC236}">
                <a16:creationId xmlns:a16="http://schemas.microsoft.com/office/drawing/2014/main" id="{4C28BAFA-8DC9-403F-BE4F-8141A656B951}"/>
              </a:ext>
            </a:extLst>
          </p:cNvPr>
          <p:cNvSpPr txBox="1"/>
          <p:nvPr/>
        </p:nvSpPr>
        <p:spPr>
          <a:xfrm>
            <a:off x="3752082" y="3417856"/>
            <a:ext cx="2469517" cy="749344"/>
          </a:xfrm>
          <a:prstGeom prst="rect">
            <a:avLst/>
          </a:prstGeom>
          <a:noFill/>
          <a:ln>
            <a:noFill/>
          </a:ln>
        </p:spPr>
        <p:txBody>
          <a:bodyPr spcFirstLastPara="1" wrap="square" lIns="0" tIns="0" rIns="0" bIns="0" anchor="t" anchorCtr="0">
            <a:noAutofit/>
          </a:bodyPr>
          <a:lstStyle/>
          <a:p>
            <a:pPr marL="16933" algn="ctr"/>
            <a:r>
              <a:rPr lang="fr-FR" sz="1400" dirty="0">
                <a:latin typeface="Poppins" panose="00000500000000000000" pitchFamily="2" charset="0"/>
                <a:ea typeface="Roboto Slab"/>
                <a:cs typeface="Poppins" panose="00000500000000000000" pitchFamily="2" charset="0"/>
                <a:sym typeface="Roboto Slab"/>
              </a:rPr>
              <a:t>nous travaillons à rendre</a:t>
            </a:r>
          </a:p>
          <a:p>
            <a:pPr marL="16933" algn="ctr"/>
            <a:r>
              <a:rPr lang="fr-FR" sz="1400" dirty="0">
                <a:latin typeface="Poppins" panose="00000500000000000000" pitchFamily="2" charset="0"/>
                <a:ea typeface="Roboto Slab"/>
                <a:cs typeface="Poppins" panose="00000500000000000000" pitchFamily="2" charset="0"/>
                <a:sym typeface="Roboto Slab"/>
              </a:rPr>
              <a:t>le meilleur rendu pour votre satisfaction</a:t>
            </a:r>
            <a:endParaRPr lang="fr-FR" sz="1000" dirty="0">
              <a:latin typeface="Poppins" panose="00000500000000000000" pitchFamily="2" charset="0"/>
              <a:ea typeface="Roboto Slab Regular"/>
              <a:cs typeface="Poppins" panose="00000500000000000000" pitchFamily="2" charset="0"/>
              <a:sym typeface="Roboto Slab Regular"/>
            </a:endParaRPr>
          </a:p>
        </p:txBody>
      </p:sp>
      <p:grpSp>
        <p:nvGrpSpPr>
          <p:cNvPr id="2" name="Google Shape;382;p42">
            <a:extLst>
              <a:ext uri="{FF2B5EF4-FFF2-40B4-BE49-F238E27FC236}">
                <a16:creationId xmlns:a16="http://schemas.microsoft.com/office/drawing/2014/main" id="{780DCF42-676B-B58B-6821-9E5097AA016F}"/>
              </a:ext>
            </a:extLst>
          </p:cNvPr>
          <p:cNvGrpSpPr/>
          <p:nvPr/>
        </p:nvGrpSpPr>
        <p:grpSpPr>
          <a:xfrm>
            <a:off x="421050" y="1263116"/>
            <a:ext cx="1735296" cy="0"/>
            <a:chOff x="2220050" y="1547100"/>
            <a:chExt cx="1301472" cy="0"/>
          </a:xfrm>
        </p:grpSpPr>
        <p:cxnSp>
          <p:nvCxnSpPr>
            <p:cNvPr id="4" name="Google Shape;383;p42">
              <a:extLst>
                <a:ext uri="{FF2B5EF4-FFF2-40B4-BE49-F238E27FC236}">
                  <a16:creationId xmlns:a16="http://schemas.microsoft.com/office/drawing/2014/main" id="{DF536409-E967-D3C1-360A-155A3606A52C}"/>
                </a:ext>
              </a:extLst>
            </p:cNvPr>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5" name="Google Shape;384;p42">
              <a:extLst>
                <a:ext uri="{FF2B5EF4-FFF2-40B4-BE49-F238E27FC236}">
                  <a16:creationId xmlns:a16="http://schemas.microsoft.com/office/drawing/2014/main" id="{3DCEB2DB-EEB3-AE8F-C0B3-24F3D9C47054}"/>
                </a:ext>
              </a:extLst>
            </p:cNvPr>
            <p:cNvCxnSpPr>
              <a:cxnSpLocks/>
            </p:cNvCxnSpPr>
            <p:nvPr/>
          </p:nvCxnSpPr>
          <p:spPr>
            <a:xfrm>
              <a:off x="2684450" y="1547100"/>
              <a:ext cx="837072" cy="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1" name="Google Shape;711;p47"/>
          <p:cNvSpPr txBox="1">
            <a:spLocks noGrp="1"/>
          </p:cNvSpPr>
          <p:nvPr>
            <p:ph type="title"/>
          </p:nvPr>
        </p:nvSpPr>
        <p:spPr>
          <a:xfrm>
            <a:off x="421050" y="623263"/>
            <a:ext cx="1418800" cy="413846"/>
          </a:xfrm>
          <a:prstGeom prst="rect">
            <a:avLst/>
          </a:prstGeom>
        </p:spPr>
        <p:txBody>
          <a:bodyPr spcFirstLastPara="1" vert="horz" wrap="square" lIns="0" tIns="0" rIns="0" bIns="0" rtlCol="0" anchor="t" anchorCtr="0">
            <a:noAutofit/>
          </a:bodyPr>
          <a:lstStyle/>
          <a:p>
            <a:pPr>
              <a:buClr>
                <a:schemeClr val="dk1"/>
              </a:buClr>
              <a:buSzPts val="600"/>
            </a:pPr>
            <a:r>
              <a:rPr lang="en-US" sz="3200" dirty="0">
                <a:solidFill>
                  <a:srgbClr val="603813"/>
                </a:solidFill>
                <a:latin typeface="Century Gothic" panose="020B0502020202020204" pitchFamily="34" charset="0"/>
              </a:rPr>
              <a:t>LOGO</a:t>
            </a:r>
            <a:endParaRPr sz="2400" dirty="0">
              <a:solidFill>
                <a:srgbClr val="603813"/>
              </a:solidFill>
              <a:latin typeface="Century Gothic" panose="020B0502020202020204" pitchFamily="34" charset="0"/>
              <a:ea typeface="Roboto Condensed"/>
              <a:cs typeface="Roboto Condensed"/>
              <a:sym typeface="Roboto Condensed"/>
            </a:endParaRPr>
          </a:p>
        </p:txBody>
      </p:sp>
      <p:sp>
        <p:nvSpPr>
          <p:cNvPr id="712" name="Google Shape;712;p47"/>
          <p:cNvSpPr/>
          <p:nvPr/>
        </p:nvSpPr>
        <p:spPr>
          <a:xfrm>
            <a:off x="6621711" y="325497"/>
            <a:ext cx="2432397" cy="1961200"/>
          </a:xfrm>
          <a:prstGeom prst="rect">
            <a:avLst/>
          </a:prstGeom>
          <a:solidFill>
            <a:srgbClr val="EFD9D1"/>
          </a:solidFill>
          <a:ln>
            <a:noFill/>
          </a:ln>
        </p:spPr>
        <p:txBody>
          <a:bodyPr spcFirstLastPara="1" wrap="square" lIns="64267" tIns="64267" rIns="64267" bIns="64267" anchor="ctr" anchorCtr="0">
            <a:noAutofit/>
          </a:bodyPr>
          <a:lstStyle/>
          <a:p>
            <a:endParaRPr sz="2400"/>
          </a:p>
        </p:txBody>
      </p:sp>
      <p:sp>
        <p:nvSpPr>
          <p:cNvPr id="713" name="Google Shape;713;p47"/>
          <p:cNvSpPr/>
          <p:nvPr/>
        </p:nvSpPr>
        <p:spPr>
          <a:xfrm>
            <a:off x="6621711" y="4629247"/>
            <a:ext cx="2432397" cy="1961200"/>
          </a:xfrm>
          <a:prstGeom prst="rect">
            <a:avLst/>
          </a:prstGeom>
          <a:solidFill>
            <a:srgbClr val="EFD9D1"/>
          </a:solidFill>
          <a:ln>
            <a:noFill/>
          </a:ln>
        </p:spPr>
        <p:txBody>
          <a:bodyPr spcFirstLastPara="1" wrap="square" lIns="64267" tIns="64267" rIns="64267" bIns="64267" anchor="ctr" anchorCtr="0">
            <a:noAutofit/>
          </a:bodyPr>
          <a:lstStyle/>
          <a:p>
            <a:endParaRPr sz="2400"/>
          </a:p>
        </p:txBody>
      </p:sp>
      <p:sp>
        <p:nvSpPr>
          <p:cNvPr id="714" name="Google Shape;714;p47"/>
          <p:cNvSpPr/>
          <p:nvPr/>
        </p:nvSpPr>
        <p:spPr>
          <a:xfrm>
            <a:off x="3668241" y="2482124"/>
            <a:ext cx="2625600" cy="1961200"/>
          </a:xfrm>
          <a:prstGeom prst="rect">
            <a:avLst/>
          </a:prstGeom>
          <a:solidFill>
            <a:srgbClr val="C98DFC"/>
          </a:solidFill>
          <a:ln>
            <a:noFill/>
          </a:ln>
        </p:spPr>
        <p:txBody>
          <a:bodyPr spcFirstLastPara="1" wrap="square" lIns="64267" tIns="64267" rIns="64267" bIns="64267" anchor="ctr" anchorCtr="0">
            <a:noAutofit/>
          </a:bodyPr>
          <a:lstStyle/>
          <a:p>
            <a:endParaRPr sz="933">
              <a:solidFill>
                <a:srgbClr val="92A08C"/>
              </a:solidFill>
            </a:endParaRPr>
          </a:p>
        </p:txBody>
      </p:sp>
      <p:sp>
        <p:nvSpPr>
          <p:cNvPr id="715" name="Google Shape;715;p47"/>
          <p:cNvSpPr/>
          <p:nvPr/>
        </p:nvSpPr>
        <p:spPr>
          <a:xfrm>
            <a:off x="9289833" y="2482124"/>
            <a:ext cx="2625600" cy="1961200"/>
          </a:xfrm>
          <a:prstGeom prst="rect">
            <a:avLst/>
          </a:prstGeom>
          <a:solidFill>
            <a:srgbClr val="C98DFC"/>
          </a:solidFill>
          <a:ln>
            <a:noFill/>
          </a:ln>
        </p:spPr>
        <p:txBody>
          <a:bodyPr spcFirstLastPara="1" wrap="square" lIns="64267" tIns="64267" rIns="64267" bIns="64267" anchor="ctr" anchorCtr="0">
            <a:noAutofit/>
          </a:bodyPr>
          <a:lstStyle/>
          <a:p>
            <a:endParaRPr sz="2400"/>
          </a:p>
        </p:txBody>
      </p:sp>
      <p:sp>
        <p:nvSpPr>
          <p:cNvPr id="716" name="Google Shape;716;p47"/>
          <p:cNvSpPr txBox="1"/>
          <p:nvPr/>
        </p:nvSpPr>
        <p:spPr>
          <a:xfrm>
            <a:off x="3993640" y="2977279"/>
            <a:ext cx="1986400" cy="299600"/>
          </a:xfrm>
          <a:prstGeom prst="rect">
            <a:avLst/>
          </a:prstGeom>
          <a:noFill/>
          <a:ln>
            <a:noFill/>
          </a:ln>
        </p:spPr>
        <p:txBody>
          <a:bodyPr spcFirstLastPara="1" wrap="square" lIns="0" tIns="0" rIns="0" bIns="0" anchor="t" anchorCtr="0">
            <a:noAutofit/>
          </a:bodyPr>
          <a:lstStyle/>
          <a:p>
            <a:pPr algn="ctr"/>
            <a:r>
              <a:rPr lang="en-US" sz="2400" dirty="0">
                <a:latin typeface="Poppins" panose="00000500000000000000" pitchFamily="2" charset="0"/>
                <a:ea typeface="Oswald"/>
                <a:cs typeface="Poppins" panose="00000500000000000000" pitchFamily="2" charset="0"/>
                <a:sym typeface="Oswald"/>
              </a:rPr>
              <a:t>RENDU</a:t>
            </a:r>
          </a:p>
        </p:txBody>
      </p:sp>
      <p:sp>
        <p:nvSpPr>
          <p:cNvPr id="718" name="Google Shape;718;p47"/>
          <p:cNvSpPr txBox="1"/>
          <p:nvPr/>
        </p:nvSpPr>
        <p:spPr>
          <a:xfrm>
            <a:off x="9609556" y="2977279"/>
            <a:ext cx="1986400" cy="299600"/>
          </a:xfrm>
          <a:prstGeom prst="rect">
            <a:avLst/>
          </a:prstGeom>
          <a:noFill/>
          <a:ln>
            <a:noFill/>
          </a:ln>
        </p:spPr>
        <p:txBody>
          <a:bodyPr spcFirstLastPara="1" wrap="square" lIns="0" tIns="0" rIns="0" bIns="0" anchor="t" anchorCtr="0">
            <a:noAutofit/>
          </a:bodyPr>
          <a:lstStyle/>
          <a:p>
            <a:pPr algn="ctr"/>
            <a:r>
              <a:rPr lang="en-US" sz="2400" dirty="0">
                <a:latin typeface="Poppins" panose="00000500000000000000" pitchFamily="2" charset="0"/>
                <a:ea typeface="Oswald"/>
                <a:cs typeface="Poppins" panose="00000500000000000000" pitchFamily="2" charset="0"/>
                <a:sym typeface="Oswald"/>
              </a:rPr>
              <a:t>MAQUETTE</a:t>
            </a:r>
          </a:p>
        </p:txBody>
      </p:sp>
      <p:sp>
        <p:nvSpPr>
          <p:cNvPr id="720" name="Google Shape;720;p47"/>
          <p:cNvSpPr txBox="1"/>
          <p:nvPr/>
        </p:nvSpPr>
        <p:spPr>
          <a:xfrm>
            <a:off x="6789627" y="887309"/>
            <a:ext cx="1986400" cy="299600"/>
          </a:xfrm>
          <a:prstGeom prst="rect">
            <a:avLst/>
          </a:prstGeom>
          <a:noFill/>
          <a:ln>
            <a:noFill/>
          </a:ln>
        </p:spPr>
        <p:txBody>
          <a:bodyPr spcFirstLastPara="1" wrap="square" lIns="0" tIns="0" rIns="0" bIns="0" anchor="t" anchorCtr="0">
            <a:noAutofit/>
          </a:bodyPr>
          <a:lstStyle/>
          <a:p>
            <a:pPr algn="ctr"/>
            <a:r>
              <a:rPr lang="fr-FR" sz="2400" dirty="0">
                <a:latin typeface="Poppins" panose="00000500000000000000" pitchFamily="2" charset="0"/>
                <a:ea typeface="Oswald"/>
                <a:cs typeface="Poppins" panose="00000500000000000000" pitchFamily="2" charset="0"/>
                <a:sym typeface="Oswald"/>
              </a:rPr>
              <a:t>CROQUIS</a:t>
            </a:r>
          </a:p>
        </p:txBody>
      </p:sp>
      <p:sp>
        <p:nvSpPr>
          <p:cNvPr id="721" name="Google Shape;721;p47"/>
          <p:cNvSpPr txBox="1"/>
          <p:nvPr/>
        </p:nvSpPr>
        <p:spPr>
          <a:xfrm>
            <a:off x="6789627" y="1320770"/>
            <a:ext cx="1986800" cy="299600"/>
          </a:xfrm>
          <a:prstGeom prst="rect">
            <a:avLst/>
          </a:prstGeom>
          <a:noFill/>
          <a:ln>
            <a:noFill/>
          </a:ln>
        </p:spPr>
        <p:txBody>
          <a:bodyPr spcFirstLastPara="1" wrap="square" lIns="0" tIns="0" rIns="0" bIns="0" anchor="t" anchorCtr="0">
            <a:noAutofit/>
          </a:bodyPr>
          <a:lstStyle/>
          <a:p>
            <a:pPr marL="16933" algn="ctr"/>
            <a:r>
              <a:rPr lang="en-US" sz="1400" dirty="0">
                <a:latin typeface="Poppins" panose="00000500000000000000" pitchFamily="2" charset="0"/>
                <a:ea typeface="Roboto Slab"/>
                <a:cs typeface="Poppins" panose="00000500000000000000" pitchFamily="2" charset="0"/>
                <a:sym typeface="Roboto Slab"/>
              </a:rPr>
              <a:t>Du croquis </a:t>
            </a:r>
            <a:endParaRPr sz="1000" dirty="0">
              <a:latin typeface="Poppins" panose="00000500000000000000" pitchFamily="2" charset="0"/>
              <a:ea typeface="Roboto Slab Regular"/>
              <a:cs typeface="Poppins" panose="00000500000000000000" pitchFamily="2" charset="0"/>
              <a:sym typeface="Roboto Slab Regular"/>
            </a:endParaRPr>
          </a:p>
        </p:txBody>
      </p:sp>
      <p:sp>
        <p:nvSpPr>
          <p:cNvPr id="722" name="Google Shape;722;p47"/>
          <p:cNvSpPr txBox="1"/>
          <p:nvPr/>
        </p:nvSpPr>
        <p:spPr>
          <a:xfrm>
            <a:off x="6789785" y="5191076"/>
            <a:ext cx="1986400" cy="299600"/>
          </a:xfrm>
          <a:prstGeom prst="rect">
            <a:avLst/>
          </a:prstGeom>
          <a:noFill/>
          <a:ln>
            <a:noFill/>
          </a:ln>
        </p:spPr>
        <p:txBody>
          <a:bodyPr spcFirstLastPara="1" wrap="square" lIns="0" tIns="0" rIns="0" bIns="0" anchor="t" anchorCtr="0">
            <a:noAutofit/>
          </a:bodyPr>
          <a:lstStyle/>
          <a:p>
            <a:pPr algn="ctr"/>
            <a:r>
              <a:rPr lang="en-US" sz="2400" dirty="0">
                <a:latin typeface="Poppins" panose="00000500000000000000" pitchFamily="2" charset="0"/>
                <a:ea typeface="Oswald"/>
                <a:cs typeface="Poppins" panose="00000500000000000000" pitchFamily="2" charset="0"/>
                <a:sym typeface="Oswald"/>
              </a:rPr>
              <a:t>COULEUR</a:t>
            </a:r>
          </a:p>
        </p:txBody>
      </p:sp>
      <p:pic>
        <p:nvPicPr>
          <p:cNvPr id="19" name="Image 18">
            <a:extLst>
              <a:ext uri="{FF2B5EF4-FFF2-40B4-BE49-F238E27FC236}">
                <a16:creationId xmlns:a16="http://schemas.microsoft.com/office/drawing/2014/main" id="{C70D15E5-6E6A-4911-A85C-CF58B8BCEC2A}"/>
              </a:ext>
            </a:extLst>
          </p:cNvPr>
          <p:cNvPicPr>
            <a:picLocks noChangeAspect="1"/>
          </p:cNvPicPr>
          <p:nvPr/>
        </p:nvPicPr>
        <p:blipFill>
          <a:blip r:embed="rId3"/>
          <a:srcRect t="6388" b="6388"/>
          <a:stretch/>
        </p:blipFill>
        <p:spPr>
          <a:xfrm>
            <a:off x="6621711" y="2401904"/>
            <a:ext cx="2432397" cy="2121640"/>
          </a:xfrm>
          <a:prstGeom prst="rect">
            <a:avLst/>
          </a:prstGeom>
        </p:spPr>
      </p:pic>
      <p:sp>
        <p:nvSpPr>
          <p:cNvPr id="22" name="Google Shape;721;p47">
            <a:extLst>
              <a:ext uri="{FF2B5EF4-FFF2-40B4-BE49-F238E27FC236}">
                <a16:creationId xmlns:a16="http://schemas.microsoft.com/office/drawing/2014/main" id="{091F71B9-5026-47D9-BAF2-76A77A93C35A}"/>
              </a:ext>
            </a:extLst>
          </p:cNvPr>
          <p:cNvSpPr txBox="1"/>
          <p:nvPr/>
        </p:nvSpPr>
        <p:spPr>
          <a:xfrm>
            <a:off x="9536991" y="3371406"/>
            <a:ext cx="1986800" cy="299600"/>
          </a:xfrm>
          <a:prstGeom prst="rect">
            <a:avLst/>
          </a:prstGeom>
          <a:noFill/>
          <a:ln>
            <a:noFill/>
          </a:ln>
        </p:spPr>
        <p:txBody>
          <a:bodyPr spcFirstLastPara="1" wrap="square" lIns="0" tIns="0" rIns="0" bIns="0" anchor="t" anchorCtr="0">
            <a:noAutofit/>
          </a:bodyPr>
          <a:lstStyle/>
          <a:p>
            <a:pPr marL="16933" algn="ctr"/>
            <a:r>
              <a:rPr lang="en-US" sz="1400" dirty="0">
                <a:latin typeface="Poppins" panose="00000500000000000000" pitchFamily="2" charset="0"/>
                <a:ea typeface="Roboto Slab"/>
                <a:cs typeface="Poppins" panose="00000500000000000000" pitchFamily="2" charset="0"/>
                <a:sym typeface="Roboto Slab"/>
              </a:rPr>
              <a:t>…à la maquette</a:t>
            </a:r>
            <a:endParaRPr sz="1000" dirty="0">
              <a:latin typeface="Poppins" panose="00000500000000000000" pitchFamily="2" charset="0"/>
              <a:ea typeface="Roboto Slab Regular"/>
              <a:cs typeface="Poppins" panose="00000500000000000000" pitchFamily="2" charset="0"/>
              <a:sym typeface="Roboto Slab Regular"/>
            </a:endParaRPr>
          </a:p>
        </p:txBody>
      </p:sp>
      <p:sp>
        <p:nvSpPr>
          <p:cNvPr id="23" name="Google Shape;721;p47">
            <a:extLst>
              <a:ext uri="{FF2B5EF4-FFF2-40B4-BE49-F238E27FC236}">
                <a16:creationId xmlns:a16="http://schemas.microsoft.com/office/drawing/2014/main" id="{1BFC0690-F256-4CC6-90D9-BECC2DD19E49}"/>
              </a:ext>
            </a:extLst>
          </p:cNvPr>
          <p:cNvSpPr txBox="1"/>
          <p:nvPr/>
        </p:nvSpPr>
        <p:spPr>
          <a:xfrm>
            <a:off x="6844509" y="5612367"/>
            <a:ext cx="1986800" cy="440138"/>
          </a:xfrm>
          <a:prstGeom prst="rect">
            <a:avLst/>
          </a:prstGeom>
          <a:noFill/>
          <a:ln>
            <a:noFill/>
          </a:ln>
        </p:spPr>
        <p:txBody>
          <a:bodyPr spcFirstLastPara="1" wrap="square" lIns="0" tIns="0" rIns="0" bIns="0" anchor="t" anchorCtr="0">
            <a:noAutofit/>
          </a:bodyPr>
          <a:lstStyle/>
          <a:p>
            <a:pPr marL="16933" algn="ctr"/>
            <a:r>
              <a:rPr lang="fr-FR" sz="1400" dirty="0">
                <a:latin typeface="Poppins" panose="00000500000000000000" pitchFamily="2" charset="0"/>
                <a:ea typeface="Roboto Slab"/>
                <a:cs typeface="Poppins" panose="00000500000000000000" pitchFamily="2" charset="0"/>
                <a:sym typeface="Roboto Slab"/>
              </a:rPr>
              <a:t>au choix des bonnes couleurs…</a:t>
            </a:r>
            <a:endParaRPr lang="fr-FR" sz="1000" dirty="0">
              <a:latin typeface="Poppins" panose="00000500000000000000" pitchFamily="2" charset="0"/>
              <a:ea typeface="Roboto Slab Regular"/>
              <a:cs typeface="Poppins" panose="00000500000000000000" pitchFamily="2" charset="0"/>
              <a:sym typeface="Roboto Slab Regular"/>
            </a:endParaRPr>
          </a:p>
        </p:txBody>
      </p:sp>
      <p:sp>
        <p:nvSpPr>
          <p:cNvPr id="24" name="Google Shape;721;p47">
            <a:extLst>
              <a:ext uri="{FF2B5EF4-FFF2-40B4-BE49-F238E27FC236}">
                <a16:creationId xmlns:a16="http://schemas.microsoft.com/office/drawing/2014/main" id="{4C28BAFA-8DC9-403F-BE4F-8141A656B951}"/>
              </a:ext>
            </a:extLst>
          </p:cNvPr>
          <p:cNvSpPr txBox="1"/>
          <p:nvPr/>
        </p:nvSpPr>
        <p:spPr>
          <a:xfrm>
            <a:off x="3752082" y="3417856"/>
            <a:ext cx="2469517" cy="749344"/>
          </a:xfrm>
          <a:prstGeom prst="rect">
            <a:avLst/>
          </a:prstGeom>
          <a:noFill/>
          <a:ln>
            <a:noFill/>
          </a:ln>
        </p:spPr>
        <p:txBody>
          <a:bodyPr spcFirstLastPara="1" wrap="square" lIns="0" tIns="0" rIns="0" bIns="0" anchor="t" anchorCtr="0">
            <a:noAutofit/>
          </a:bodyPr>
          <a:lstStyle/>
          <a:p>
            <a:pPr marL="16933" algn="ctr"/>
            <a:r>
              <a:rPr lang="fr-FR" sz="1400" dirty="0">
                <a:latin typeface="Poppins" panose="00000500000000000000" pitchFamily="2" charset="0"/>
                <a:ea typeface="Roboto Slab"/>
                <a:cs typeface="Poppins" panose="00000500000000000000" pitchFamily="2" charset="0"/>
                <a:sym typeface="Roboto Slab"/>
              </a:rPr>
              <a:t>nous travaillons à rendre</a:t>
            </a:r>
          </a:p>
          <a:p>
            <a:pPr marL="16933" algn="ctr"/>
            <a:r>
              <a:rPr lang="fr-FR" sz="1400" dirty="0">
                <a:latin typeface="Poppins" panose="00000500000000000000" pitchFamily="2" charset="0"/>
                <a:ea typeface="Roboto Slab"/>
                <a:cs typeface="Poppins" panose="00000500000000000000" pitchFamily="2" charset="0"/>
                <a:sym typeface="Roboto Slab"/>
              </a:rPr>
              <a:t>le meilleur rendu pour votre satisfaction</a:t>
            </a:r>
            <a:endParaRPr lang="fr-FR" sz="1000" dirty="0">
              <a:latin typeface="Poppins" panose="00000500000000000000" pitchFamily="2" charset="0"/>
              <a:ea typeface="Roboto Slab Regular"/>
              <a:cs typeface="Poppins" panose="00000500000000000000" pitchFamily="2" charset="0"/>
              <a:sym typeface="Roboto Slab Regular"/>
            </a:endParaRPr>
          </a:p>
        </p:txBody>
      </p:sp>
      <p:grpSp>
        <p:nvGrpSpPr>
          <p:cNvPr id="2" name="Google Shape;382;p42">
            <a:extLst>
              <a:ext uri="{FF2B5EF4-FFF2-40B4-BE49-F238E27FC236}">
                <a16:creationId xmlns:a16="http://schemas.microsoft.com/office/drawing/2014/main" id="{780DCF42-676B-B58B-6821-9E5097AA016F}"/>
              </a:ext>
            </a:extLst>
          </p:cNvPr>
          <p:cNvGrpSpPr/>
          <p:nvPr/>
        </p:nvGrpSpPr>
        <p:grpSpPr>
          <a:xfrm>
            <a:off x="421050" y="1263116"/>
            <a:ext cx="1735296" cy="0"/>
            <a:chOff x="2220050" y="1547100"/>
            <a:chExt cx="1301472" cy="0"/>
          </a:xfrm>
        </p:grpSpPr>
        <p:cxnSp>
          <p:nvCxnSpPr>
            <p:cNvPr id="4" name="Google Shape;383;p42">
              <a:extLst>
                <a:ext uri="{FF2B5EF4-FFF2-40B4-BE49-F238E27FC236}">
                  <a16:creationId xmlns:a16="http://schemas.microsoft.com/office/drawing/2014/main" id="{DF536409-E967-D3C1-360A-155A3606A52C}"/>
                </a:ext>
              </a:extLst>
            </p:cNvPr>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5" name="Google Shape;384;p42">
              <a:extLst>
                <a:ext uri="{FF2B5EF4-FFF2-40B4-BE49-F238E27FC236}">
                  <a16:creationId xmlns:a16="http://schemas.microsoft.com/office/drawing/2014/main" id="{3DCEB2DB-EEB3-AE8F-C0B3-24F3D9C47054}"/>
                </a:ext>
              </a:extLst>
            </p:cNvPr>
            <p:cNvCxnSpPr>
              <a:cxnSpLocks/>
            </p:cNvCxnSpPr>
            <p:nvPr/>
          </p:nvCxnSpPr>
          <p:spPr>
            <a:xfrm>
              <a:off x="2684450" y="1547100"/>
              <a:ext cx="837072" cy="0"/>
            </a:xfrm>
            <a:prstGeom prst="straightConnector1">
              <a:avLst/>
            </a:prstGeom>
            <a:noFill/>
            <a:ln w="9525" cap="flat" cmpd="sng">
              <a:solidFill>
                <a:schemeClr val="dk1"/>
              </a:solidFill>
              <a:prstDash val="solid"/>
              <a:round/>
              <a:headEnd type="none" w="med" len="med"/>
              <a:tailEnd type="none" w="med" len="med"/>
            </a:ln>
          </p:spPr>
        </p:cxnSp>
      </p:grpSp>
      <p:pic>
        <p:nvPicPr>
          <p:cNvPr id="6" name="Image 5">
            <a:extLst>
              <a:ext uri="{FF2B5EF4-FFF2-40B4-BE49-F238E27FC236}">
                <a16:creationId xmlns:a16="http://schemas.microsoft.com/office/drawing/2014/main" id="{0680D68F-17FC-6B31-55FF-593B30830548}"/>
              </a:ext>
            </a:extLst>
          </p:cNvPr>
          <p:cNvPicPr>
            <a:picLocks noChangeAspect="1"/>
          </p:cNvPicPr>
          <p:nvPr/>
        </p:nvPicPr>
        <p:blipFill>
          <a:blip r:embed="rId4"/>
          <a:srcRect t="6388" b="6388"/>
          <a:stretch/>
        </p:blipFill>
        <p:spPr>
          <a:xfrm>
            <a:off x="3728882" y="228600"/>
            <a:ext cx="2481117" cy="2164136"/>
          </a:xfrm>
          <a:prstGeom prst="rect">
            <a:avLst/>
          </a:prstGeom>
        </p:spPr>
      </p:pic>
      <p:pic>
        <p:nvPicPr>
          <p:cNvPr id="7" name="Image 6">
            <a:extLst>
              <a:ext uri="{FF2B5EF4-FFF2-40B4-BE49-F238E27FC236}">
                <a16:creationId xmlns:a16="http://schemas.microsoft.com/office/drawing/2014/main" id="{1FDBE82D-92DE-82EE-9281-DFA1101DFA84}"/>
              </a:ext>
            </a:extLst>
          </p:cNvPr>
          <p:cNvPicPr>
            <a:picLocks noChangeAspect="1"/>
          </p:cNvPicPr>
          <p:nvPr/>
        </p:nvPicPr>
        <p:blipFill>
          <a:blip r:embed="rId5"/>
          <a:srcRect t="6388" b="6388"/>
          <a:stretch/>
        </p:blipFill>
        <p:spPr>
          <a:xfrm>
            <a:off x="9381358" y="303695"/>
            <a:ext cx="2214598" cy="1931667"/>
          </a:xfrm>
          <a:prstGeom prst="rect">
            <a:avLst/>
          </a:prstGeom>
        </p:spPr>
      </p:pic>
      <p:pic>
        <p:nvPicPr>
          <p:cNvPr id="8" name="Image 7">
            <a:extLst>
              <a:ext uri="{FF2B5EF4-FFF2-40B4-BE49-F238E27FC236}">
                <a16:creationId xmlns:a16="http://schemas.microsoft.com/office/drawing/2014/main" id="{A0C8F245-2F10-AE93-AB0D-2DBE5E183B16}"/>
              </a:ext>
            </a:extLst>
          </p:cNvPr>
          <p:cNvPicPr>
            <a:picLocks noChangeAspect="1"/>
          </p:cNvPicPr>
          <p:nvPr/>
        </p:nvPicPr>
        <p:blipFill rotWithShape="1">
          <a:blip r:embed="rId6"/>
          <a:srcRect l="8381" t="16782" r="14647" b="16080"/>
          <a:stretch/>
        </p:blipFill>
        <p:spPr>
          <a:xfrm>
            <a:off x="3881348" y="4532712"/>
            <a:ext cx="2432397" cy="2121640"/>
          </a:xfrm>
          <a:prstGeom prst="rect">
            <a:avLst/>
          </a:prstGeom>
        </p:spPr>
      </p:pic>
      <p:pic>
        <p:nvPicPr>
          <p:cNvPr id="9" name="Image 8">
            <a:extLst>
              <a:ext uri="{FF2B5EF4-FFF2-40B4-BE49-F238E27FC236}">
                <a16:creationId xmlns:a16="http://schemas.microsoft.com/office/drawing/2014/main" id="{5C87D2B2-ED0D-4EF5-2DB7-C8FCA1DF734B}"/>
              </a:ext>
            </a:extLst>
          </p:cNvPr>
          <p:cNvPicPr>
            <a:picLocks noChangeAspect="1"/>
          </p:cNvPicPr>
          <p:nvPr/>
        </p:nvPicPr>
        <p:blipFill rotWithShape="1">
          <a:blip r:embed="rId7"/>
          <a:srcRect l="2828" t="13237" r="36" b="21294"/>
          <a:stretch/>
        </p:blipFill>
        <p:spPr>
          <a:xfrm>
            <a:off x="9362074" y="4497999"/>
            <a:ext cx="2481117" cy="2164136"/>
          </a:xfrm>
          <a:prstGeom prst="rect">
            <a:avLst/>
          </a:prstGeom>
        </p:spPr>
      </p:pic>
    </p:spTree>
    <p:extLst>
      <p:ext uri="{BB962C8B-B14F-4D97-AF65-F5344CB8AC3E}">
        <p14:creationId xmlns:p14="http://schemas.microsoft.com/office/powerpoint/2010/main" val="1403059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39"/>
          <p:cNvPicPr preferRelativeResize="0">
            <a:picLocks noGrp="1"/>
          </p:cNvPicPr>
          <p:nvPr>
            <p:ph type="pic" idx="2"/>
          </p:nvPr>
        </p:nvPicPr>
        <p:blipFill rotWithShape="1">
          <a:blip r:embed="rId3">
            <a:alphaModFix/>
          </a:blip>
          <a:srcRect t="7676" b="7685"/>
          <a:stretch/>
        </p:blipFill>
        <p:spPr>
          <a:xfrm>
            <a:off x="1" y="-19833"/>
            <a:ext cx="12192004" cy="6877999"/>
          </a:xfrm>
          <a:prstGeom prst="rect">
            <a:avLst/>
          </a:prstGeom>
        </p:spPr>
      </p:pic>
      <p:sp>
        <p:nvSpPr>
          <p:cNvPr id="340" name="Google Shape;340;p39"/>
          <p:cNvSpPr txBox="1">
            <a:spLocks noGrp="1"/>
          </p:cNvSpPr>
          <p:nvPr>
            <p:ph type="title"/>
          </p:nvPr>
        </p:nvSpPr>
        <p:spPr>
          <a:xfrm>
            <a:off x="950966" y="5115833"/>
            <a:ext cx="5013105" cy="1000400"/>
          </a:xfrm>
          <a:prstGeom prst="rect">
            <a:avLst/>
          </a:prstGeom>
        </p:spPr>
        <p:txBody>
          <a:bodyPr spcFirstLastPara="1" vert="horz" wrap="square" lIns="121900" tIns="121900" rIns="121900" bIns="121900" rtlCol="0" anchor="t" anchorCtr="0">
            <a:noAutofit/>
          </a:bodyPr>
          <a:lstStyle/>
          <a:p>
            <a:r>
              <a:rPr lang="en" dirty="0"/>
              <a:t>“A chaque projet, un design unique,    Le branding est l’identité du client“…</a:t>
            </a:r>
            <a:endParaRPr dirty="0"/>
          </a:p>
        </p:txBody>
      </p:sp>
      <p:sp>
        <p:nvSpPr>
          <p:cNvPr id="341" name="Google Shape;341;p39"/>
          <p:cNvSpPr/>
          <p:nvPr/>
        </p:nvSpPr>
        <p:spPr>
          <a:xfrm>
            <a:off x="10405667" y="0"/>
            <a:ext cx="1786400" cy="6858000"/>
          </a:xfrm>
          <a:prstGeom prst="rect">
            <a:avLst/>
          </a:prstGeom>
          <a:solidFill>
            <a:srgbClr val="C98DFC"/>
          </a:solidFill>
          <a:ln>
            <a:noFill/>
          </a:ln>
        </p:spPr>
        <p:txBody>
          <a:bodyPr spcFirstLastPara="1" wrap="square" lIns="121900" tIns="121900" rIns="121900" bIns="121900" anchor="ctr" anchorCtr="0">
            <a:noAutofit/>
          </a:bodyPr>
          <a:lstStyle/>
          <a:p>
            <a:endParaRPr sz="2400"/>
          </a:p>
        </p:txBody>
      </p:sp>
      <p:cxnSp>
        <p:nvCxnSpPr>
          <p:cNvPr id="342" name="Google Shape;342;p39"/>
          <p:cNvCxnSpPr/>
          <p:nvPr/>
        </p:nvCxnSpPr>
        <p:spPr>
          <a:xfrm>
            <a:off x="451592" y="-47600"/>
            <a:ext cx="0" cy="6953200"/>
          </a:xfrm>
          <a:prstGeom prst="straightConnector1">
            <a:avLst/>
          </a:prstGeom>
          <a:noFill/>
          <a:ln w="9525" cap="flat" cmpd="sng">
            <a:solidFill>
              <a:schemeClr val="lt2"/>
            </a:solidFill>
            <a:prstDash val="solid"/>
            <a:round/>
            <a:headEnd type="none" w="med" len="med"/>
            <a:tailEnd type="none" w="med" len="med"/>
          </a:ln>
        </p:spPr>
      </p:cxnSp>
      <p:grpSp>
        <p:nvGrpSpPr>
          <p:cNvPr id="343" name="Google Shape;343;p39"/>
          <p:cNvGrpSpPr/>
          <p:nvPr/>
        </p:nvGrpSpPr>
        <p:grpSpPr>
          <a:xfrm flipH="1">
            <a:off x="-75166" y="4984200"/>
            <a:ext cx="6984767" cy="0"/>
            <a:chOff x="1000850" y="1547100"/>
            <a:chExt cx="5238575" cy="0"/>
          </a:xfrm>
        </p:grpSpPr>
        <p:cxnSp>
          <p:nvCxnSpPr>
            <p:cNvPr id="344" name="Google Shape;344;p39"/>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45" name="Google Shape;345;p39"/>
            <p:cNvCxnSpPr/>
            <p:nvPr/>
          </p:nvCxnSpPr>
          <p:spPr>
            <a:xfrm>
              <a:off x="1442425" y="1547100"/>
              <a:ext cx="4797000" cy="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8094633" y="2222215"/>
            <a:ext cx="3146400" cy="972988"/>
          </a:xfrm>
          <a:prstGeom prst="rect">
            <a:avLst/>
          </a:prstGeom>
        </p:spPr>
        <p:txBody>
          <a:bodyPr spcFirstLastPara="1" wrap="square" lIns="121900" tIns="121900" rIns="121900" bIns="121900" anchor="t" anchorCtr="0">
            <a:noAutofit/>
          </a:bodyPr>
          <a:lstStyle/>
          <a:p>
            <a:r>
              <a:rPr lang="en-GB" sz="2400" dirty="0">
                <a:latin typeface="Poppins" panose="00000500000000000000" pitchFamily="2" charset="0"/>
                <a:cs typeface="Poppins" panose="00000500000000000000" pitchFamily="2" charset="0"/>
              </a:rPr>
              <a:t>Supports de communication</a:t>
            </a:r>
            <a:endParaRPr sz="2400" dirty="0">
              <a:latin typeface="Poppins" panose="00000500000000000000" pitchFamily="2" charset="0"/>
              <a:cs typeface="Poppins" panose="00000500000000000000" pitchFamily="2" charset="0"/>
            </a:endParaRPr>
          </a:p>
        </p:txBody>
      </p:sp>
      <p:sp>
        <p:nvSpPr>
          <p:cNvPr id="317" name="Google Shape;317;p37"/>
          <p:cNvSpPr txBox="1">
            <a:spLocks noGrp="1"/>
          </p:cNvSpPr>
          <p:nvPr>
            <p:ph type="subTitle" idx="1"/>
          </p:nvPr>
        </p:nvSpPr>
        <p:spPr>
          <a:xfrm>
            <a:off x="8120767" y="3201238"/>
            <a:ext cx="3146400" cy="841372"/>
          </a:xfrm>
          <a:prstGeom prst="rect">
            <a:avLst/>
          </a:prstGeom>
        </p:spPr>
        <p:txBody>
          <a:bodyPr spcFirstLastPara="1" wrap="square" lIns="121900" tIns="121900" rIns="121900" bIns="121900" anchor="t" anchorCtr="0">
            <a:noAutofit/>
          </a:bodyPr>
          <a:lstStyle/>
          <a:p>
            <a:pPr marL="0" indent="0"/>
            <a:r>
              <a:rPr lang="en-GB" dirty="0">
                <a:latin typeface="Century Gothic" panose="020B0502020202020204" pitchFamily="34" charset="0"/>
              </a:rPr>
              <a:t>Affiches, flyers, kakemono, goodies…</a:t>
            </a:r>
            <a:endParaRPr dirty="0">
              <a:latin typeface="Century Gothic" panose="020B0502020202020204" pitchFamily="34" charset="0"/>
            </a:endParaRPr>
          </a:p>
        </p:txBody>
      </p:sp>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8576514" y="4301906"/>
            <a:ext cx="2234906" cy="1985210"/>
          </a:xfrm>
          <a:prstGeom prst="roundRect">
            <a:avLst>
              <a:gd name="adj" fmla="val 16667"/>
            </a:avLst>
          </a:prstGeom>
        </p:spPr>
      </p:pic>
      <p:pic>
        <p:nvPicPr>
          <p:cNvPr id="10" name="Google Shape;297;p38">
            <a:extLst>
              <a:ext uri="{FF2B5EF4-FFF2-40B4-BE49-F238E27FC236}">
                <a16:creationId xmlns:a16="http://schemas.microsoft.com/office/drawing/2014/main" id="{81D67424-D17E-1A8F-8FD0-7CECB29F4BB4}"/>
              </a:ext>
            </a:extLst>
          </p:cNvPr>
          <p:cNvPicPr preferRelativeResize="0">
            <a:picLocks noGrp="1"/>
          </p:cNvPicPr>
          <p:nvPr>
            <p:ph type="pic" idx="4"/>
          </p:nvPr>
        </p:nvPicPr>
        <p:blipFill>
          <a:blip r:embed="rId4"/>
          <a:srcRect l="18309" r="18309"/>
          <a:stretch/>
        </p:blipFill>
        <p:spPr>
          <a:xfrm>
            <a:off x="4585267" y="719333"/>
            <a:ext cx="3434800" cy="5419200"/>
          </a:xfrm>
          <a:prstGeom prst="roundRect">
            <a:avLst>
              <a:gd name="adj" fmla="val 16667"/>
            </a:avLst>
          </a:prstGeom>
          <a:ln>
            <a:solidFill>
              <a:srgbClr val="603813"/>
            </a:solidFill>
          </a:ln>
        </p:spPr>
      </p:pic>
      <p:pic>
        <p:nvPicPr>
          <p:cNvPr id="4" name="Google Shape;297;p38">
            <a:extLst>
              <a:ext uri="{FF2B5EF4-FFF2-40B4-BE49-F238E27FC236}">
                <a16:creationId xmlns:a16="http://schemas.microsoft.com/office/drawing/2014/main" id="{A7F830E5-B76B-76D7-398A-F218DA86B3B9}"/>
              </a:ext>
            </a:extLst>
          </p:cNvPr>
          <p:cNvPicPr preferRelativeResize="0">
            <a:picLocks/>
          </p:cNvPicPr>
          <p:nvPr/>
        </p:nvPicPr>
        <p:blipFill rotWithShape="1">
          <a:blip r:embed="rId5">
            <a:alphaModFix/>
          </a:blip>
          <a:srcRect l="9184" r="2163" b="6768"/>
          <a:stretch/>
        </p:blipFill>
        <p:spPr>
          <a:xfrm>
            <a:off x="762238" y="632553"/>
            <a:ext cx="3544805" cy="5592759"/>
          </a:xfrm>
          <a:prstGeom prst="roundRect">
            <a:avLst>
              <a:gd name="adj" fmla="val 16667"/>
            </a:avLst>
          </a:prstGeom>
          <a:noFill/>
          <a:ln>
            <a:noFill/>
          </a:ln>
        </p:spPr>
      </p:pic>
    </p:spTree>
    <p:extLst>
      <p:ext uri="{BB962C8B-B14F-4D97-AF65-F5344CB8AC3E}">
        <p14:creationId xmlns:p14="http://schemas.microsoft.com/office/powerpoint/2010/main" val="759433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alphaModFix amt="50000"/>
            <a:duotone>
              <a:schemeClr val="accent1">
                <a:shade val="45000"/>
                <a:satMod val="135000"/>
              </a:schemeClr>
              <a:prstClr val="white"/>
            </a:duotone>
          </a:blip>
          <a:srcRect/>
          <a:stretch/>
        </p:blipFill>
        <p:spPr>
          <a:xfrm>
            <a:off x="4137328" y="168830"/>
            <a:ext cx="2758757" cy="3647860"/>
          </a:xfrm>
          <a:prstGeom prst="rect">
            <a:avLst/>
          </a:prstGeom>
        </p:spPr>
      </p:pic>
      <p:sp>
        <p:nvSpPr>
          <p:cNvPr id="328" name="Google Shape;328;p38"/>
          <p:cNvSpPr txBox="1">
            <a:spLocks noGrp="1"/>
          </p:cNvSpPr>
          <p:nvPr>
            <p:ph type="title"/>
          </p:nvPr>
        </p:nvSpPr>
        <p:spPr>
          <a:xfrm>
            <a:off x="1522783" y="4312693"/>
            <a:ext cx="351324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Page de </a:t>
            </a:r>
            <a:r>
              <a:rPr lang="en-GB" sz="3200" dirty="0" err="1">
                <a:latin typeface="Tw Cen MT" panose="020B0602020104020603" pitchFamily="34" charset="0"/>
              </a:rPr>
              <a:t>garde</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9"/>
            <a:ext cx="3647860" cy="1232800"/>
          </a:xfrm>
          <a:prstGeom prst="rect">
            <a:avLst/>
          </a:prstGeom>
        </p:spPr>
        <p:txBody>
          <a:bodyPr spcFirstLastPara="1" wrap="square" lIns="121900" tIns="121900" rIns="121900" bIns="121900" anchor="t" anchorCtr="0">
            <a:noAutofit/>
          </a:bodyPr>
          <a:lstStyle/>
          <a:p>
            <a:pPr marL="0" indent="0"/>
            <a:r>
              <a:rPr lang="fr-FR" dirty="0"/>
              <a:t>Pour brochure de présentation</a:t>
            </a:r>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Association lutte pour les droits des femmes</a:t>
            </a:r>
          </a:p>
          <a:p>
            <a:pPr marL="0" indent="0"/>
            <a:r>
              <a:rPr lang="fr-FR" b="1" dirty="0">
                <a:latin typeface="Century Gothic" panose="020B0502020202020204" pitchFamily="34" charset="0"/>
              </a:rPr>
              <a:t>Objectif: </a:t>
            </a:r>
            <a:r>
              <a:rPr lang="fr-FR" dirty="0">
                <a:latin typeface="Century Gothic" panose="020B0502020202020204" pitchFamily="34" charset="0"/>
              </a:rPr>
              <a:t>Publication de rapport imprimé.</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6395088" y="170096"/>
            <a:ext cx="4495825" cy="6359417"/>
          </a:xfrm>
          <a:prstGeom prst="rect">
            <a:avLst/>
          </a:prstGeom>
        </p:spPr>
      </p:pic>
    </p:spTree>
    <p:extLst>
      <p:ext uri="{BB962C8B-B14F-4D97-AF65-F5344CB8AC3E}">
        <p14:creationId xmlns:p14="http://schemas.microsoft.com/office/powerpoint/2010/main" val="16974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duotone>
              <a:schemeClr val="accent1">
                <a:shade val="45000"/>
                <a:satMod val="135000"/>
              </a:schemeClr>
              <a:prstClr val="white"/>
            </a:duotone>
            <a:alphaModFix amt="50000"/>
          </a:blip>
          <a:srcRect/>
          <a:stretch/>
        </p:blipFill>
        <p:spPr>
          <a:xfrm>
            <a:off x="4450164" y="168830"/>
            <a:ext cx="2569818" cy="3647860"/>
          </a:xfrm>
          <a:prstGeom prst="rect">
            <a:avLst/>
          </a:prstGeom>
        </p:spPr>
      </p:pic>
      <p:sp>
        <p:nvSpPr>
          <p:cNvPr id="328" name="Google Shape;328;p38"/>
          <p:cNvSpPr txBox="1">
            <a:spLocks noGrp="1"/>
          </p:cNvSpPr>
          <p:nvPr>
            <p:ph type="title"/>
          </p:nvPr>
        </p:nvSpPr>
        <p:spPr>
          <a:xfrm>
            <a:off x="1522783" y="4312693"/>
            <a:ext cx="3513241"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Couverture Booklet</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823979"/>
            <a:ext cx="3647860" cy="1232800"/>
          </a:xfrm>
          <a:prstGeom prst="rect">
            <a:avLst/>
          </a:prstGeom>
        </p:spPr>
        <p:txBody>
          <a:bodyPr spcFirstLastPara="1" wrap="square" lIns="121900" tIns="121900" rIns="121900" bIns="121900" anchor="t" anchorCtr="0">
            <a:noAutofit/>
          </a:bodyPr>
          <a:lstStyle/>
          <a:p>
            <a:pPr marL="0" indent="0"/>
            <a:r>
              <a:rPr lang="fr-FR" dirty="0"/>
              <a:t>Pour livret de présentation</a:t>
            </a:r>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Institution</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d’information imprimé.</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6395088" y="377427"/>
            <a:ext cx="4495825" cy="5944755"/>
          </a:xfrm>
          <a:prstGeom prst="rect">
            <a:avLst/>
          </a:prstGeom>
        </p:spPr>
      </p:pic>
    </p:spTree>
    <p:extLst>
      <p:ext uri="{BB962C8B-B14F-4D97-AF65-F5344CB8AC3E}">
        <p14:creationId xmlns:p14="http://schemas.microsoft.com/office/powerpoint/2010/main" val="2325702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alphaModFix amt="50000"/>
            <a:duotone>
              <a:schemeClr val="accent1">
                <a:shade val="45000"/>
                <a:satMod val="135000"/>
              </a:schemeClr>
              <a:prstClr val="white"/>
            </a:duotone>
          </a:blip>
          <a:srcRect/>
          <a:stretch/>
        </p:blipFill>
        <p:spPr>
          <a:xfrm>
            <a:off x="4412724" y="168830"/>
            <a:ext cx="2644698" cy="3647859"/>
          </a:xfrm>
          <a:prstGeom prst="rect">
            <a:avLst/>
          </a:prstGeom>
        </p:spPr>
      </p:pic>
      <p:sp>
        <p:nvSpPr>
          <p:cNvPr id="328" name="Google Shape;328;p38"/>
          <p:cNvSpPr txBox="1">
            <a:spLocks noGrp="1"/>
          </p:cNvSpPr>
          <p:nvPr>
            <p:ph type="title"/>
          </p:nvPr>
        </p:nvSpPr>
        <p:spPr>
          <a:xfrm>
            <a:off x="1522782" y="3729607"/>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Couverture catalogue</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4240892"/>
            <a:ext cx="3647860" cy="1498197"/>
          </a:xfrm>
          <a:prstGeom prst="rect">
            <a:avLst/>
          </a:prstGeom>
        </p:spPr>
        <p:txBody>
          <a:bodyPr spcFirstLastPara="1" wrap="square" lIns="121900" tIns="121900" rIns="121900" bIns="121900" anchor="t" anchorCtr="0">
            <a:noAutofit/>
          </a:bodyPr>
          <a:lstStyle/>
          <a:p>
            <a:pPr marL="0" indent="0"/>
            <a:r>
              <a:rPr lang="fr-FR" dirty="0"/>
              <a:t>Pour catalogue marketing</a:t>
            </a:r>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Entreprise industrielle</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a:p>
            <a:pPr marL="0" indent="0"/>
            <a:endParaRPr lang="fr-FR" dirty="0">
              <a:latin typeface="Century Gothic" panose="020B0502020202020204" pitchFamily="34" charset="0"/>
            </a:endParaRPr>
          </a:p>
          <a:p>
            <a:pPr marL="0" indent="0"/>
            <a:r>
              <a:rPr lang="fr-FR" dirty="0">
                <a:latin typeface="Century Gothic" panose="020B0502020202020204" pitchFamily="34" charset="0"/>
              </a:rPr>
              <a:t>Parcourir tout le document ici ; </a:t>
            </a:r>
          </a:p>
          <a:p>
            <a:pPr marL="0" indent="0"/>
            <a:endParaRPr dirty="0"/>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6549041" y="377427"/>
            <a:ext cx="4187918" cy="5944755"/>
          </a:xfrm>
          <a:prstGeom prst="rect">
            <a:avLst/>
          </a:prstGeom>
        </p:spPr>
      </p:pic>
      <p:sp>
        <p:nvSpPr>
          <p:cNvPr id="3" name="TextBox 13">
            <a:extLst>
              <a:ext uri="{FF2B5EF4-FFF2-40B4-BE49-F238E27FC236}">
                <a16:creationId xmlns:a16="http://schemas.microsoft.com/office/drawing/2014/main" id="{BEA9AB2E-546A-0AE0-59C1-6B0D02A3BAC5}"/>
              </a:ext>
            </a:extLst>
          </p:cNvPr>
          <p:cNvSpPr txBox="1"/>
          <p:nvPr/>
        </p:nvSpPr>
        <p:spPr>
          <a:xfrm>
            <a:off x="1566108" y="5739089"/>
            <a:ext cx="3647860" cy="523220"/>
          </a:xfrm>
          <a:prstGeom prst="rect">
            <a:avLst/>
          </a:prstGeom>
          <a:noFill/>
        </p:spPr>
        <p:txBody>
          <a:bodyPr wrap="square" rtlCol="0">
            <a:spAutoFit/>
          </a:bodyPr>
          <a:lstStyle/>
          <a:p>
            <a:r>
              <a:rPr lang="en-GB" sz="1400" i="1" dirty="0">
                <a:solidFill>
                  <a:srgbClr val="00827D"/>
                </a:solidFill>
                <a:latin typeface="Century Gothic" panose="020B0502020202020204" pitchFamily="34" charset="0"/>
                <a:hlinkClick r:id="rId5">
                  <a:extLst>
                    <a:ext uri="{A12FA001-AC4F-418D-AE19-62706E023703}">
                      <ahyp:hlinkClr xmlns:ahyp="http://schemas.microsoft.com/office/drawing/2018/hyperlinkcolor" val="tx"/>
                    </a:ext>
                  </a:extLst>
                </a:hlinkClick>
              </a:rPr>
              <a:t>ALT_CaTaLoGue_2021-EN.pdf (alt-bearings.com)</a:t>
            </a:r>
            <a:endParaRPr lang="en-GB" sz="1400" i="1" dirty="0">
              <a:solidFill>
                <a:srgbClr val="00827D"/>
              </a:solidFill>
              <a:latin typeface="Century Gothic" panose="020B0502020202020204" pitchFamily="34" charset="0"/>
            </a:endParaRPr>
          </a:p>
        </p:txBody>
      </p:sp>
    </p:spTree>
    <p:extLst>
      <p:ext uri="{BB962C8B-B14F-4D97-AF65-F5344CB8AC3E}">
        <p14:creationId xmlns:p14="http://schemas.microsoft.com/office/powerpoint/2010/main" val="4261386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a:blip r:embed="rId3">
            <a:duotone>
              <a:schemeClr val="accent1">
                <a:shade val="45000"/>
                <a:satMod val="135000"/>
              </a:schemeClr>
              <a:prstClr val="white"/>
            </a:duotone>
            <a:alphaModFix amt="50000"/>
          </a:blip>
          <a:srcRect/>
          <a:stretch/>
        </p:blipFill>
        <p:spPr>
          <a:xfrm>
            <a:off x="4358147" y="168830"/>
            <a:ext cx="2569624" cy="3647859"/>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Flyers A5 – A4</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prospection marketing</a:t>
            </a:r>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Entreprise industrielle</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4"/>
          <a:srcRect/>
          <a:stretch/>
        </p:blipFill>
        <p:spPr>
          <a:xfrm>
            <a:off x="6237027" y="168830"/>
            <a:ext cx="4790363" cy="6607397"/>
          </a:xfrm>
          <a:prstGeom prst="rect">
            <a:avLst/>
          </a:prstGeom>
        </p:spPr>
      </p:pic>
    </p:spTree>
    <p:extLst>
      <p:ext uri="{BB962C8B-B14F-4D97-AF65-F5344CB8AC3E}">
        <p14:creationId xmlns:p14="http://schemas.microsoft.com/office/powerpoint/2010/main" val="2974924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 name="Image 2">
            <a:extLst>
              <a:ext uri="{FF2B5EF4-FFF2-40B4-BE49-F238E27FC236}">
                <a16:creationId xmlns:a16="http://schemas.microsoft.com/office/drawing/2014/main" id="{90D65AD5-9AA0-0142-D3A7-E039B7E259CE}"/>
              </a:ext>
            </a:extLst>
          </p:cNvPr>
          <p:cNvPicPr>
            <a:picLocks noChangeAspect="1"/>
          </p:cNvPicPr>
          <p:nvPr/>
        </p:nvPicPr>
        <p:blipFill>
          <a:blip r:embed="rId3"/>
          <a:srcRect l="3047" r="3047"/>
          <a:stretch/>
        </p:blipFill>
        <p:spPr>
          <a:xfrm>
            <a:off x="4129668" y="2560080"/>
            <a:ext cx="2647666" cy="2111856"/>
          </a:xfrm>
          <a:prstGeom prst="rect">
            <a:avLst/>
          </a:prstGeom>
        </p:spPr>
      </p:pic>
      <p:pic>
        <p:nvPicPr>
          <p:cNvPr id="8" name="Image 7">
            <a:extLst>
              <a:ext uri="{FF2B5EF4-FFF2-40B4-BE49-F238E27FC236}">
                <a16:creationId xmlns:a16="http://schemas.microsoft.com/office/drawing/2014/main" id="{A5E11956-B92D-FCEA-B39E-D63FF61BBC42}"/>
              </a:ext>
            </a:extLst>
          </p:cNvPr>
          <p:cNvPicPr>
            <a:picLocks noChangeAspect="1"/>
          </p:cNvPicPr>
          <p:nvPr/>
        </p:nvPicPr>
        <p:blipFill rotWithShape="1">
          <a:blip r:embed="rId4"/>
          <a:srcRect l="17897" t="13170" r="10928" b="11035"/>
          <a:stretch/>
        </p:blipFill>
        <p:spPr>
          <a:xfrm>
            <a:off x="3944204" y="360632"/>
            <a:ext cx="2647666" cy="2111856"/>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Design bloc-note</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a:t>
            </a:r>
            <a:r>
              <a:rPr lang="fr-FR" dirty="0" err="1"/>
              <a:t>branding</a:t>
            </a:r>
            <a:endParaRPr lang="fr-FR" dirty="0"/>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Organisme internationale</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5"/>
          <a:srcRect/>
          <a:stretch/>
        </p:blipFill>
        <p:spPr>
          <a:xfrm>
            <a:off x="6305018" y="168831"/>
            <a:ext cx="4364199" cy="6195452"/>
          </a:xfrm>
          <a:prstGeom prst="rect">
            <a:avLst/>
          </a:prstGeom>
        </p:spPr>
      </p:pic>
    </p:spTree>
    <p:extLst>
      <p:ext uri="{BB962C8B-B14F-4D97-AF65-F5344CB8AC3E}">
        <p14:creationId xmlns:p14="http://schemas.microsoft.com/office/powerpoint/2010/main" val="480327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3"/>
          <a:srcRect/>
          <a:stretch/>
        </p:blipFill>
        <p:spPr>
          <a:xfrm>
            <a:off x="3098042" y="140374"/>
            <a:ext cx="8492009" cy="5404765"/>
          </a:xfrm>
          <a:prstGeom prst="rect">
            <a:avLst/>
          </a:prstGeom>
        </p:spPr>
      </p:pic>
      <p:pic>
        <p:nvPicPr>
          <p:cNvPr id="4" name="Image 3">
            <a:extLst>
              <a:ext uri="{FF2B5EF4-FFF2-40B4-BE49-F238E27FC236}">
                <a16:creationId xmlns:a16="http://schemas.microsoft.com/office/drawing/2014/main" id="{601116FF-3059-7C3C-7EF0-70F134E32BC6}"/>
              </a:ext>
            </a:extLst>
          </p:cNvPr>
          <p:cNvPicPr>
            <a:picLocks noChangeAspect="1"/>
          </p:cNvPicPr>
          <p:nvPr/>
        </p:nvPicPr>
        <p:blipFill>
          <a:blip r:embed="rId4"/>
          <a:srcRect/>
          <a:stretch/>
        </p:blipFill>
        <p:spPr>
          <a:xfrm>
            <a:off x="8191858" y="4323407"/>
            <a:ext cx="3647860" cy="2319487"/>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Brochure tri-fold</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a:t>
            </a:r>
            <a:r>
              <a:rPr lang="fr-FR" dirty="0" err="1"/>
              <a:t>branding</a:t>
            </a:r>
            <a:endParaRPr lang="fr-FR" dirty="0"/>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Organisme internationale</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2325939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rotWithShape="1">
          <a:blip r:embed="rId3"/>
          <a:srcRect l="5481" t="6423" b="3170"/>
          <a:stretch/>
        </p:blipFill>
        <p:spPr>
          <a:xfrm>
            <a:off x="1585829" y="215106"/>
            <a:ext cx="8577478" cy="5216703"/>
          </a:xfrm>
          <a:prstGeom prst="rect">
            <a:avLst/>
          </a:prstGeom>
        </p:spPr>
      </p:pic>
      <p:pic>
        <p:nvPicPr>
          <p:cNvPr id="4" name="Image 3">
            <a:extLst>
              <a:ext uri="{FF2B5EF4-FFF2-40B4-BE49-F238E27FC236}">
                <a16:creationId xmlns:a16="http://schemas.microsoft.com/office/drawing/2014/main" id="{601116FF-3059-7C3C-7EF0-70F134E32BC6}"/>
              </a:ext>
            </a:extLst>
          </p:cNvPr>
          <p:cNvPicPr>
            <a:picLocks noChangeAspect="1"/>
          </p:cNvPicPr>
          <p:nvPr/>
        </p:nvPicPr>
        <p:blipFill>
          <a:blip r:embed="rId4">
            <a:alphaModFix amt="50000"/>
            <a:duotone>
              <a:schemeClr val="accent1">
                <a:shade val="45000"/>
                <a:satMod val="135000"/>
              </a:schemeClr>
              <a:prstClr val="white"/>
            </a:duotone>
          </a:blip>
          <a:srcRect/>
          <a:stretch/>
        </p:blipFill>
        <p:spPr>
          <a:xfrm>
            <a:off x="8106771" y="4166261"/>
            <a:ext cx="3425744" cy="2399354"/>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Brochure tri-fold</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a:t>
            </a:r>
            <a:r>
              <a:rPr lang="fr-FR" dirty="0" err="1"/>
              <a:t>branding</a:t>
            </a:r>
            <a:endParaRPr lang="fr-FR" dirty="0"/>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Organisme internationale</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029366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3"/>
          <a:srcRect t="6582" b="6582"/>
          <a:stretch/>
        </p:blipFill>
        <p:spPr>
          <a:xfrm>
            <a:off x="4085230" y="18370"/>
            <a:ext cx="7666710" cy="4662787"/>
          </a:xfrm>
          <a:prstGeom prst="rect">
            <a:avLst/>
          </a:prstGeom>
        </p:spPr>
      </p:pic>
      <p:pic>
        <p:nvPicPr>
          <p:cNvPr id="4" name="Image 3">
            <a:extLst>
              <a:ext uri="{FF2B5EF4-FFF2-40B4-BE49-F238E27FC236}">
                <a16:creationId xmlns:a16="http://schemas.microsoft.com/office/drawing/2014/main" id="{601116FF-3059-7C3C-7EF0-70F134E32BC6}"/>
              </a:ext>
            </a:extLst>
          </p:cNvPr>
          <p:cNvPicPr>
            <a:picLocks noChangeAspect="1"/>
          </p:cNvPicPr>
          <p:nvPr/>
        </p:nvPicPr>
        <p:blipFill>
          <a:blip r:embed="rId4"/>
          <a:srcRect/>
          <a:stretch/>
        </p:blipFill>
        <p:spPr>
          <a:xfrm>
            <a:off x="8205407" y="4299988"/>
            <a:ext cx="3466687" cy="2428029"/>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Plaquette </a:t>
            </a:r>
            <a:r>
              <a:rPr lang="en-GB" sz="3200" dirty="0" err="1">
                <a:latin typeface="Tw Cen MT" panose="020B0602020104020603" pitchFamily="34" charset="0"/>
              </a:rPr>
              <a:t>entreprise</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a:t>
            </a:r>
            <a:r>
              <a:rPr lang="fr-FR" dirty="0" err="1"/>
              <a:t>branding</a:t>
            </a:r>
            <a:endParaRPr lang="fr-FR" dirty="0"/>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Entreprise</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874380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a:blip r:embed="rId3"/>
          <a:srcRect t="6582" b="6582"/>
          <a:stretch/>
        </p:blipFill>
        <p:spPr>
          <a:xfrm>
            <a:off x="4085230" y="18370"/>
            <a:ext cx="7666710" cy="4662787"/>
          </a:xfrm>
          <a:prstGeom prst="rect">
            <a:avLst/>
          </a:prstGeom>
        </p:spPr>
      </p:pic>
      <p:pic>
        <p:nvPicPr>
          <p:cNvPr id="4" name="Image 3">
            <a:extLst>
              <a:ext uri="{FF2B5EF4-FFF2-40B4-BE49-F238E27FC236}">
                <a16:creationId xmlns:a16="http://schemas.microsoft.com/office/drawing/2014/main" id="{601116FF-3059-7C3C-7EF0-70F134E32BC6}"/>
              </a:ext>
            </a:extLst>
          </p:cNvPr>
          <p:cNvPicPr>
            <a:picLocks noChangeAspect="1"/>
          </p:cNvPicPr>
          <p:nvPr/>
        </p:nvPicPr>
        <p:blipFill>
          <a:blip r:embed="rId4">
            <a:duotone>
              <a:schemeClr val="accent1">
                <a:shade val="45000"/>
                <a:satMod val="135000"/>
              </a:schemeClr>
              <a:prstClr val="white"/>
            </a:duotone>
            <a:alphaModFix amt="50000"/>
          </a:blip>
          <a:srcRect/>
          <a:stretch/>
        </p:blipFill>
        <p:spPr>
          <a:xfrm>
            <a:off x="9119233" y="4776717"/>
            <a:ext cx="2062913" cy="2062913"/>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Plaquette </a:t>
            </a:r>
            <a:r>
              <a:rPr lang="en-GB" sz="3200" dirty="0" err="1">
                <a:latin typeface="Tw Cen MT" panose="020B0602020104020603" pitchFamily="34" charset="0"/>
              </a:rPr>
              <a:t>entreprise</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a:t>
            </a:r>
            <a:r>
              <a:rPr lang="fr-FR" dirty="0" err="1"/>
              <a:t>branding</a:t>
            </a:r>
            <a:endParaRPr lang="fr-FR" dirty="0"/>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Entreprise</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4052584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rotWithShape="1">
          <a:blip r:embed="rId3"/>
          <a:srcRect l="23394" t="19591" r="16615" b="13413"/>
          <a:stretch/>
        </p:blipFill>
        <p:spPr>
          <a:xfrm>
            <a:off x="6096000" y="177257"/>
            <a:ext cx="4599297" cy="5136438"/>
          </a:xfrm>
          <a:prstGeom prst="rect">
            <a:avLst/>
          </a:prstGeom>
        </p:spPr>
      </p:pic>
      <p:pic>
        <p:nvPicPr>
          <p:cNvPr id="4" name="Image 3">
            <a:extLst>
              <a:ext uri="{FF2B5EF4-FFF2-40B4-BE49-F238E27FC236}">
                <a16:creationId xmlns:a16="http://schemas.microsoft.com/office/drawing/2014/main" id="{601116FF-3059-7C3C-7EF0-70F134E32BC6}"/>
              </a:ext>
            </a:extLst>
          </p:cNvPr>
          <p:cNvPicPr>
            <a:picLocks noChangeAspect="1"/>
          </p:cNvPicPr>
          <p:nvPr/>
        </p:nvPicPr>
        <p:blipFill>
          <a:blip r:embed="rId4">
            <a:alphaModFix amt="50000"/>
            <a:duotone>
              <a:schemeClr val="accent1">
                <a:shade val="45000"/>
                <a:satMod val="135000"/>
              </a:schemeClr>
              <a:prstClr val="white"/>
            </a:duotone>
          </a:blip>
          <a:srcRect/>
          <a:stretch/>
        </p:blipFill>
        <p:spPr>
          <a:xfrm>
            <a:off x="9617552" y="3912109"/>
            <a:ext cx="2103329" cy="2803172"/>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Roll-Up / Kakemono</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a:t>
            </a:r>
            <a:r>
              <a:rPr lang="fr-FR" dirty="0" err="1"/>
              <a:t>branding</a:t>
            </a:r>
            <a:endParaRPr lang="fr-FR" dirty="0"/>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Organisme international</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97310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2" name="Image 1">
            <a:extLst>
              <a:ext uri="{FF2B5EF4-FFF2-40B4-BE49-F238E27FC236}">
                <a16:creationId xmlns:a16="http://schemas.microsoft.com/office/drawing/2014/main" id="{080A51A0-D729-26B4-4497-2E895ECC2FCB}"/>
              </a:ext>
            </a:extLst>
          </p:cNvPr>
          <p:cNvPicPr>
            <a:picLocks noChangeAspect="1"/>
          </p:cNvPicPr>
          <p:nvPr/>
        </p:nvPicPr>
        <p:blipFill rotWithShape="1">
          <a:blip r:embed="rId3"/>
          <a:srcRect l="-2636" t="-2382" r="-23447" b="-3268"/>
          <a:stretch/>
        </p:blipFill>
        <p:spPr>
          <a:xfrm>
            <a:off x="5145208" y="-69218"/>
            <a:ext cx="4599297" cy="5136438"/>
          </a:xfrm>
          <a:prstGeom prst="rect">
            <a:avLst/>
          </a:prstGeom>
        </p:spPr>
      </p:pic>
      <p:pic>
        <p:nvPicPr>
          <p:cNvPr id="4" name="Image 3">
            <a:extLst>
              <a:ext uri="{FF2B5EF4-FFF2-40B4-BE49-F238E27FC236}">
                <a16:creationId xmlns:a16="http://schemas.microsoft.com/office/drawing/2014/main" id="{601116FF-3059-7C3C-7EF0-70F134E32BC6}"/>
              </a:ext>
            </a:extLst>
          </p:cNvPr>
          <p:cNvPicPr>
            <a:picLocks noChangeAspect="1"/>
          </p:cNvPicPr>
          <p:nvPr/>
        </p:nvPicPr>
        <p:blipFill rotWithShape="1">
          <a:blip r:embed="rId4"/>
          <a:srcRect l="8171"/>
          <a:stretch/>
        </p:blipFill>
        <p:spPr>
          <a:xfrm>
            <a:off x="7519916" y="3372642"/>
            <a:ext cx="4218130" cy="2541760"/>
          </a:xfrm>
          <a:prstGeom prst="rect">
            <a:avLst/>
          </a:prstGeom>
        </p:spPr>
      </p:pic>
      <p:sp>
        <p:nvSpPr>
          <p:cNvPr id="328" name="Google Shape;328;p38"/>
          <p:cNvSpPr txBox="1">
            <a:spLocks noGrp="1"/>
          </p:cNvSpPr>
          <p:nvPr>
            <p:ph type="title"/>
          </p:nvPr>
        </p:nvSpPr>
        <p:spPr>
          <a:xfrm>
            <a:off x="1522782" y="4643522"/>
            <a:ext cx="4120177" cy="670173"/>
          </a:xfrm>
          <a:prstGeom prst="rect">
            <a:avLst/>
          </a:prstGeom>
        </p:spPr>
        <p:txBody>
          <a:bodyPr spcFirstLastPara="1" wrap="square" lIns="121900" tIns="121900" rIns="121900" bIns="121900" anchor="b" anchorCtr="0">
            <a:noAutofit/>
          </a:bodyPr>
          <a:lstStyle/>
          <a:p>
            <a:r>
              <a:rPr lang="en-GB" sz="3200" dirty="0">
                <a:latin typeface="Tw Cen MT" panose="020B0602020104020603" pitchFamily="34" charset="0"/>
              </a:rPr>
              <a:t>Lanyards &amp; chapeau</a:t>
            </a:r>
            <a:endParaRPr sz="3200" dirty="0">
              <a:latin typeface="Tw Cen MT" panose="020B0602020104020603" pitchFamily="34" charset="0"/>
            </a:endParaRPr>
          </a:p>
        </p:txBody>
      </p:sp>
      <p:sp>
        <p:nvSpPr>
          <p:cNvPr id="329" name="Google Shape;329;p38"/>
          <p:cNvSpPr txBox="1">
            <a:spLocks noGrp="1"/>
          </p:cNvSpPr>
          <p:nvPr>
            <p:ph type="subTitle" idx="1"/>
          </p:nvPr>
        </p:nvSpPr>
        <p:spPr>
          <a:xfrm>
            <a:off x="1522783" y="5154808"/>
            <a:ext cx="3647860" cy="1167382"/>
          </a:xfrm>
          <a:prstGeom prst="rect">
            <a:avLst/>
          </a:prstGeom>
        </p:spPr>
        <p:txBody>
          <a:bodyPr spcFirstLastPara="1" wrap="square" lIns="121900" tIns="121900" rIns="121900" bIns="121900" anchor="t" anchorCtr="0">
            <a:noAutofit/>
          </a:bodyPr>
          <a:lstStyle/>
          <a:p>
            <a:pPr marL="0" indent="0"/>
            <a:r>
              <a:rPr lang="fr-FR" dirty="0"/>
              <a:t>Pour </a:t>
            </a:r>
            <a:r>
              <a:rPr lang="fr-FR" dirty="0" err="1"/>
              <a:t>branding</a:t>
            </a:r>
            <a:endParaRPr lang="fr-FR" dirty="0"/>
          </a:p>
          <a:p>
            <a:pPr marL="0" indent="0"/>
            <a:r>
              <a:rPr lang="fr-FR" dirty="0"/>
              <a:t>__</a:t>
            </a:r>
          </a:p>
          <a:p>
            <a:pPr marL="0" indent="0"/>
            <a:endParaRPr lang="fr-FR" b="1" dirty="0"/>
          </a:p>
          <a:p>
            <a:pPr marL="0" indent="0"/>
            <a:r>
              <a:rPr lang="fr-FR" b="1" dirty="0">
                <a:latin typeface="Century Gothic" panose="020B0502020202020204" pitchFamily="34" charset="0"/>
              </a:rPr>
              <a:t>Secteur </a:t>
            </a:r>
            <a:r>
              <a:rPr lang="fr-FR" dirty="0">
                <a:latin typeface="Century Gothic" panose="020B0502020202020204" pitchFamily="34" charset="0"/>
              </a:rPr>
              <a:t>: Organisme international</a:t>
            </a:r>
          </a:p>
          <a:p>
            <a:pPr marL="0" indent="0"/>
            <a:r>
              <a:rPr lang="fr-FR" b="1" dirty="0">
                <a:latin typeface="Century Gothic" panose="020B0502020202020204" pitchFamily="34" charset="0"/>
              </a:rPr>
              <a:t>Objectif: </a:t>
            </a:r>
            <a:r>
              <a:rPr lang="fr-FR" dirty="0">
                <a:latin typeface="Century Gothic" panose="020B0502020202020204" pitchFamily="34" charset="0"/>
              </a:rPr>
              <a:t>Document de présentation imprimé.</a:t>
            </a:r>
          </a:p>
        </p:txBody>
      </p:sp>
      <p:grpSp>
        <p:nvGrpSpPr>
          <p:cNvPr id="332" name="Google Shape;332;p38"/>
          <p:cNvGrpSpPr/>
          <p:nvPr/>
        </p:nvGrpSpPr>
        <p:grpSpPr>
          <a:xfrm>
            <a:off x="1604668" y="6497367"/>
            <a:ext cx="3431356" cy="0"/>
            <a:chOff x="2220050" y="1547100"/>
            <a:chExt cx="2573517" cy="0"/>
          </a:xfrm>
        </p:grpSpPr>
        <p:cxnSp>
          <p:nvCxnSpPr>
            <p:cNvPr id="333" name="Google Shape;333;p38"/>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34" name="Google Shape;334;p38"/>
            <p:cNvCxnSpPr>
              <a:cxnSpLocks/>
            </p:cNvCxnSpPr>
            <p:nvPr/>
          </p:nvCxnSpPr>
          <p:spPr>
            <a:xfrm>
              <a:off x="2684450" y="1547100"/>
              <a:ext cx="2109117"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989236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8094633" y="2598366"/>
            <a:ext cx="3146400" cy="602872"/>
          </a:xfrm>
          <a:prstGeom prst="rect">
            <a:avLst/>
          </a:prstGeom>
        </p:spPr>
        <p:txBody>
          <a:bodyPr spcFirstLastPara="1" wrap="square" lIns="121900" tIns="121900" rIns="121900" bIns="121900" anchor="t" anchorCtr="0">
            <a:noAutofit/>
          </a:bodyPr>
          <a:lstStyle/>
          <a:p>
            <a:r>
              <a:rPr lang="en-GB" sz="2400" dirty="0">
                <a:latin typeface="Poppins" panose="00000500000000000000" pitchFamily="2" charset="0"/>
                <a:cs typeface="Poppins" panose="00000500000000000000" pitchFamily="2" charset="0"/>
              </a:rPr>
              <a:t>Copywriting</a:t>
            </a:r>
            <a:endParaRPr sz="2400" dirty="0">
              <a:latin typeface="Poppins" panose="00000500000000000000" pitchFamily="2" charset="0"/>
              <a:cs typeface="Poppins" panose="00000500000000000000" pitchFamily="2" charset="0"/>
            </a:endParaRPr>
          </a:p>
        </p:txBody>
      </p:sp>
      <p:sp>
        <p:nvSpPr>
          <p:cNvPr id="317" name="Google Shape;317;p37"/>
          <p:cNvSpPr txBox="1">
            <a:spLocks noGrp="1"/>
          </p:cNvSpPr>
          <p:nvPr>
            <p:ph type="subTitle" idx="1"/>
          </p:nvPr>
        </p:nvSpPr>
        <p:spPr>
          <a:xfrm>
            <a:off x="8120767" y="3201238"/>
            <a:ext cx="3146400" cy="455520"/>
          </a:xfrm>
          <a:prstGeom prst="rect">
            <a:avLst/>
          </a:prstGeom>
        </p:spPr>
        <p:txBody>
          <a:bodyPr spcFirstLastPara="1" wrap="square" lIns="121900" tIns="121900" rIns="121900" bIns="121900" anchor="t" anchorCtr="0">
            <a:noAutofit/>
          </a:bodyPr>
          <a:lstStyle/>
          <a:p>
            <a:pPr marL="0" indent="0"/>
            <a:r>
              <a:rPr lang="fr-FR" dirty="0">
                <a:latin typeface="Century Gothic" panose="020B0502020202020204" pitchFamily="34" charset="0"/>
              </a:rPr>
              <a:t>Liens de contenus rédigés &amp; publiés</a:t>
            </a:r>
          </a:p>
        </p:txBody>
      </p:sp>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8576514" y="4301906"/>
            <a:ext cx="2234906" cy="1985210"/>
          </a:xfrm>
          <a:prstGeom prst="roundRect">
            <a:avLst>
              <a:gd name="adj" fmla="val 16667"/>
            </a:avLst>
          </a:prstGeom>
        </p:spPr>
      </p:pic>
      <p:pic>
        <p:nvPicPr>
          <p:cNvPr id="10" name="Google Shape;297;p38">
            <a:extLst>
              <a:ext uri="{FF2B5EF4-FFF2-40B4-BE49-F238E27FC236}">
                <a16:creationId xmlns:a16="http://schemas.microsoft.com/office/drawing/2014/main" id="{81D67424-D17E-1A8F-8FD0-7CECB29F4BB4}"/>
              </a:ext>
            </a:extLst>
          </p:cNvPr>
          <p:cNvPicPr preferRelativeResize="0">
            <a:picLocks noGrp="1"/>
          </p:cNvPicPr>
          <p:nvPr>
            <p:ph type="pic" idx="4"/>
          </p:nvPr>
        </p:nvPicPr>
        <p:blipFill>
          <a:blip r:embed="rId4"/>
          <a:srcRect l="18309" r="18309"/>
          <a:stretch/>
        </p:blipFill>
        <p:spPr>
          <a:xfrm>
            <a:off x="4585267" y="719333"/>
            <a:ext cx="3434800" cy="5419200"/>
          </a:xfrm>
          <a:prstGeom prst="roundRect">
            <a:avLst>
              <a:gd name="adj" fmla="val 16667"/>
            </a:avLst>
          </a:prstGeom>
          <a:ln>
            <a:solidFill>
              <a:srgbClr val="603813"/>
            </a:solidFill>
          </a:ln>
        </p:spPr>
      </p:pic>
      <p:pic>
        <p:nvPicPr>
          <p:cNvPr id="4" name="Google Shape;297;p38">
            <a:extLst>
              <a:ext uri="{FF2B5EF4-FFF2-40B4-BE49-F238E27FC236}">
                <a16:creationId xmlns:a16="http://schemas.microsoft.com/office/drawing/2014/main" id="{A7F830E5-B76B-76D7-398A-F218DA86B3B9}"/>
              </a:ext>
            </a:extLst>
          </p:cNvPr>
          <p:cNvPicPr preferRelativeResize="0">
            <a:picLocks/>
          </p:cNvPicPr>
          <p:nvPr/>
        </p:nvPicPr>
        <p:blipFill>
          <a:blip r:embed="rId5"/>
          <a:srcRect l="18309" r="18309"/>
          <a:stretch/>
        </p:blipFill>
        <p:spPr>
          <a:xfrm>
            <a:off x="762238" y="632553"/>
            <a:ext cx="3544805" cy="5592759"/>
          </a:xfrm>
          <a:prstGeom prst="roundRect">
            <a:avLst>
              <a:gd name="adj" fmla="val 16667"/>
            </a:avLst>
          </a:prstGeom>
          <a:noFill/>
          <a:ln>
            <a:noFill/>
          </a:ln>
        </p:spPr>
      </p:pic>
    </p:spTree>
    <p:extLst>
      <p:ext uri="{BB962C8B-B14F-4D97-AF65-F5344CB8AC3E}">
        <p14:creationId xmlns:p14="http://schemas.microsoft.com/office/powerpoint/2010/main" val="2390450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grpSp>
        <p:nvGrpSpPr>
          <p:cNvPr id="382" name="Google Shape;382;p42"/>
          <p:cNvGrpSpPr/>
          <p:nvPr/>
        </p:nvGrpSpPr>
        <p:grpSpPr>
          <a:xfrm>
            <a:off x="3880724" y="2033036"/>
            <a:ext cx="7870000" cy="0"/>
            <a:chOff x="2220050" y="1547100"/>
            <a:chExt cx="5902500" cy="0"/>
          </a:xfrm>
        </p:grpSpPr>
        <p:cxnSp>
          <p:nvCxnSpPr>
            <p:cNvPr id="383" name="Google Shape;383;p42"/>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84" name="Google Shape;384;p42"/>
            <p:cNvCxnSpPr/>
            <p:nvPr/>
          </p:nvCxnSpPr>
          <p:spPr>
            <a:xfrm>
              <a:off x="2684450" y="1547100"/>
              <a:ext cx="5438100" cy="0"/>
            </a:xfrm>
            <a:prstGeom prst="straightConnector1">
              <a:avLst/>
            </a:prstGeom>
            <a:noFill/>
            <a:ln w="9525" cap="flat" cmpd="sng">
              <a:solidFill>
                <a:schemeClr val="dk1"/>
              </a:solidFill>
              <a:prstDash val="solid"/>
              <a:round/>
              <a:headEnd type="none" w="med" len="med"/>
              <a:tailEnd type="none" w="med" len="med"/>
            </a:ln>
          </p:spPr>
        </p:cxnSp>
      </p:grpSp>
      <p:sp>
        <p:nvSpPr>
          <p:cNvPr id="6" name="Google Shape;189;p31">
            <a:extLst>
              <a:ext uri="{FF2B5EF4-FFF2-40B4-BE49-F238E27FC236}">
                <a16:creationId xmlns:a16="http://schemas.microsoft.com/office/drawing/2014/main" id="{D68DD78A-1A37-50E9-5BF6-753365C89697}"/>
              </a:ext>
            </a:extLst>
          </p:cNvPr>
          <p:cNvSpPr txBox="1">
            <a:spLocks noGrp="1"/>
          </p:cNvSpPr>
          <p:nvPr>
            <p:ph type="title"/>
          </p:nvPr>
        </p:nvSpPr>
        <p:spPr>
          <a:xfrm>
            <a:off x="8195382" y="1320778"/>
            <a:ext cx="3555342" cy="712258"/>
          </a:xfrm>
          <a:prstGeom prst="rect">
            <a:avLst/>
          </a:prstGeom>
        </p:spPr>
        <p:txBody>
          <a:bodyPr spcFirstLastPara="1" vert="horz" wrap="square" lIns="0" tIns="0" rIns="0" bIns="0" rtlCol="0" anchor="t" anchorCtr="0">
            <a:noAutofit/>
          </a:bodyPr>
          <a:lstStyle/>
          <a:p>
            <a:pPr algn="l"/>
            <a:r>
              <a:rPr lang="fr-FR" sz="3200" dirty="0">
                <a:solidFill>
                  <a:srgbClr val="603813"/>
                </a:solidFill>
                <a:latin typeface="Century Gothic" panose="020B0502020202020204" pitchFamily="34" charset="0"/>
              </a:rPr>
              <a:t>Copy &amp; </a:t>
            </a:r>
            <a:r>
              <a:rPr lang="fr-FR" sz="3200" dirty="0" err="1">
                <a:solidFill>
                  <a:srgbClr val="603813"/>
                </a:solidFill>
                <a:latin typeface="Century Gothic" panose="020B0502020202020204" pitchFamily="34" charset="0"/>
              </a:rPr>
              <a:t>editing</a:t>
            </a:r>
            <a:r>
              <a:rPr lang="fr-FR" sz="3200" dirty="0">
                <a:solidFill>
                  <a:srgbClr val="603813"/>
                </a:solidFill>
                <a:latin typeface="Century Gothic" panose="020B0502020202020204" pitchFamily="34" charset="0"/>
              </a:rPr>
              <a:t>…</a:t>
            </a:r>
          </a:p>
        </p:txBody>
      </p:sp>
      <p:pic>
        <p:nvPicPr>
          <p:cNvPr id="7" name="Image 6">
            <a:extLst>
              <a:ext uri="{FF2B5EF4-FFF2-40B4-BE49-F238E27FC236}">
                <a16:creationId xmlns:a16="http://schemas.microsoft.com/office/drawing/2014/main" id="{ADDC94D6-39E7-178C-AA4C-8697CB002AA4}"/>
              </a:ext>
            </a:extLst>
          </p:cNvPr>
          <p:cNvPicPr>
            <a:picLocks noChangeAspect="1"/>
          </p:cNvPicPr>
          <p:nvPr/>
        </p:nvPicPr>
        <p:blipFill>
          <a:blip r:embed="rId3"/>
          <a:srcRect/>
          <a:stretch/>
        </p:blipFill>
        <p:spPr>
          <a:xfrm>
            <a:off x="10569758" y="0"/>
            <a:ext cx="1431553" cy="1432240"/>
          </a:xfrm>
          <a:prstGeom prst="rect">
            <a:avLst/>
          </a:prstGeom>
        </p:spPr>
      </p:pic>
      <p:sp>
        <p:nvSpPr>
          <p:cNvPr id="8" name="Google Shape;190;p31">
            <a:extLst>
              <a:ext uri="{FF2B5EF4-FFF2-40B4-BE49-F238E27FC236}">
                <a16:creationId xmlns:a16="http://schemas.microsoft.com/office/drawing/2014/main" id="{F881696D-7E08-8BFD-90CC-44D86B71D376}"/>
              </a:ext>
            </a:extLst>
          </p:cNvPr>
          <p:cNvSpPr txBox="1">
            <a:spLocks/>
          </p:cNvSpPr>
          <p:nvPr/>
        </p:nvSpPr>
        <p:spPr>
          <a:xfrm>
            <a:off x="3880724" y="2280335"/>
            <a:ext cx="7870000" cy="1148663"/>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0" indent="0" algn="just"/>
            <a:r>
              <a:rPr lang="fr-FR" sz="1200" kern="0" dirty="0">
                <a:solidFill>
                  <a:schemeClr val="tx1"/>
                </a:solidFill>
                <a:latin typeface="Century Gothic" panose="020B0502020202020204" pitchFamily="34" charset="0"/>
              </a:rPr>
              <a:t>Chez ASTECART, nous créons des contenus textuels sur mesure pour répondre aux besoins spécifiques de nos clients. Qu'il s'agisse de contenus marketing ou informatifs, nous collaborons étroitement avec vous pour fournir des textes de qualité, parfaitement adaptés à vos objectifs.</a:t>
            </a:r>
          </a:p>
          <a:p>
            <a:pPr marL="0" indent="0" algn="just"/>
            <a:endParaRPr lang="fr-FR" sz="1200" kern="0" dirty="0">
              <a:solidFill>
                <a:schemeClr val="tx1"/>
              </a:solidFill>
              <a:latin typeface="Century Gothic" panose="020B0502020202020204" pitchFamily="34" charset="0"/>
            </a:endParaRPr>
          </a:p>
          <a:p>
            <a:pPr marL="0" indent="0" algn="just"/>
            <a:r>
              <a:rPr lang="fr-FR" sz="1200" kern="0" dirty="0">
                <a:solidFill>
                  <a:schemeClr val="tx1"/>
                </a:solidFill>
                <a:latin typeface="Century Gothic" panose="020B0502020202020204" pitchFamily="34" charset="0"/>
              </a:rPr>
              <a:t>Vous trouverez ci-dessous une liste complète de publications d’articles, dont les contenus textuels et visuels ont été élaborés par nos équipes en collaboration avec nos clients.</a:t>
            </a:r>
          </a:p>
        </p:txBody>
      </p:sp>
      <p:pic>
        <p:nvPicPr>
          <p:cNvPr id="13" name="Image 12">
            <a:extLst>
              <a:ext uri="{FF2B5EF4-FFF2-40B4-BE49-F238E27FC236}">
                <a16:creationId xmlns:a16="http://schemas.microsoft.com/office/drawing/2014/main" id="{664BD7F3-86D8-D1FB-5B72-667A17DABF33}"/>
              </a:ext>
            </a:extLst>
          </p:cNvPr>
          <p:cNvPicPr>
            <a:picLocks noChangeAspect="1"/>
          </p:cNvPicPr>
          <p:nvPr/>
        </p:nvPicPr>
        <p:blipFill rotWithShape="1">
          <a:blip r:embed="rId4"/>
          <a:srcRect l="4364" r="94021"/>
          <a:stretch/>
        </p:blipFill>
        <p:spPr>
          <a:xfrm>
            <a:off x="11577247" y="5104261"/>
            <a:ext cx="161802" cy="1753739"/>
          </a:xfrm>
          <a:prstGeom prst="rect">
            <a:avLst/>
          </a:prstGeom>
        </p:spPr>
      </p:pic>
      <p:sp>
        <p:nvSpPr>
          <p:cNvPr id="14" name="Google Shape;190;p31">
            <a:extLst>
              <a:ext uri="{FF2B5EF4-FFF2-40B4-BE49-F238E27FC236}">
                <a16:creationId xmlns:a16="http://schemas.microsoft.com/office/drawing/2014/main" id="{9F4E63DD-FCBF-B6C7-76CD-E887EE362E8E}"/>
              </a:ext>
            </a:extLst>
          </p:cNvPr>
          <p:cNvSpPr txBox="1">
            <a:spLocks/>
          </p:cNvSpPr>
          <p:nvPr/>
        </p:nvSpPr>
        <p:spPr>
          <a:xfrm>
            <a:off x="3880724" y="3815048"/>
            <a:ext cx="7870000" cy="2865531"/>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hlinkClick r:id="rId5"/>
              </a:rPr>
              <a:t>https://www.linkedin.com/posts/alt-bearings_alt-bearings-roller-screws-manufactures-activity-7181639209491808256-hAuX?utm_source=share&amp;utm_medium=member_desktop</a:t>
            </a:r>
            <a:endParaRPr lang="fr-FR" sz="1100"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hlinkClick r:id="rId6"/>
              </a:rPr>
              <a:t>https://www.linkedin.com/posts/alt-bearings_industrialautomation-motioncontrol-actuators-activity-7140636219352211459-MBmq?utm_source=share&amp;utm_medium=member_desktop</a:t>
            </a:r>
            <a:endParaRPr lang="fr-FR" sz="1100"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hlinkClick r:id="rId7"/>
              </a:rPr>
              <a:t>https://www.linkedin.com/posts/rotaract-africa-mdio_creatinghopeintheworld-rotaractafrica-activity-7093994712524558336-sAbX?utm_source=share&amp;utm_medium=member_desktop</a:t>
            </a:r>
            <a:endParaRPr lang="fr-FR" sz="1100"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hlinkClick r:id="rId8"/>
              </a:rPr>
              <a:t>https://www.linkedin.com/posts/gtpme-pmi_1%C3%A8re-%C3%A9dition-de-la-semaine-nationale-des-activity-7205430045522194432-MvOQ?utm_source=share&amp;utm_medium=member_desktop</a:t>
            </a:r>
            <a:endParaRPr lang="fr-FR" sz="1100"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hlinkClick r:id="rId9"/>
              </a:rPr>
              <a:t>https://assinyon.tg/</a:t>
            </a:r>
            <a:endParaRPr lang="fr-FR" sz="1100"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hlinkClick r:id="rId10"/>
              </a:rPr>
              <a:t>https://oti-sud1.mairie.tg/</a:t>
            </a:r>
            <a:endParaRPr lang="fr-FR" sz="1100"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rPr>
              <a:t>…</a:t>
            </a:r>
          </a:p>
        </p:txBody>
      </p:sp>
    </p:spTree>
    <p:extLst>
      <p:ext uri="{BB962C8B-B14F-4D97-AF65-F5344CB8AC3E}">
        <p14:creationId xmlns:p14="http://schemas.microsoft.com/office/powerpoint/2010/main" val="838036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8094633" y="2598366"/>
            <a:ext cx="3146400" cy="602872"/>
          </a:xfrm>
          <a:prstGeom prst="rect">
            <a:avLst/>
          </a:prstGeom>
        </p:spPr>
        <p:txBody>
          <a:bodyPr spcFirstLastPara="1" wrap="square" lIns="121900" tIns="121900" rIns="121900" bIns="121900" anchor="t" anchorCtr="0">
            <a:noAutofit/>
          </a:bodyPr>
          <a:lstStyle/>
          <a:p>
            <a:r>
              <a:rPr lang="en-GB" sz="2400" dirty="0" err="1">
                <a:latin typeface="Poppins" panose="00000500000000000000" pitchFamily="2" charset="0"/>
                <a:cs typeface="Poppins" panose="00000500000000000000" pitchFamily="2" charset="0"/>
              </a:rPr>
              <a:t>Vidéographie</a:t>
            </a:r>
            <a:endParaRPr sz="2400" dirty="0">
              <a:latin typeface="Poppins" panose="00000500000000000000" pitchFamily="2" charset="0"/>
              <a:cs typeface="Poppins" panose="00000500000000000000" pitchFamily="2" charset="0"/>
            </a:endParaRPr>
          </a:p>
        </p:txBody>
      </p:sp>
      <p:sp>
        <p:nvSpPr>
          <p:cNvPr id="317" name="Google Shape;317;p37"/>
          <p:cNvSpPr txBox="1">
            <a:spLocks noGrp="1"/>
          </p:cNvSpPr>
          <p:nvPr>
            <p:ph type="subTitle" idx="1"/>
          </p:nvPr>
        </p:nvSpPr>
        <p:spPr>
          <a:xfrm>
            <a:off x="8120767" y="3201238"/>
            <a:ext cx="3146400" cy="455520"/>
          </a:xfrm>
          <a:prstGeom prst="rect">
            <a:avLst/>
          </a:prstGeom>
        </p:spPr>
        <p:txBody>
          <a:bodyPr spcFirstLastPara="1" wrap="square" lIns="121900" tIns="121900" rIns="121900" bIns="121900" anchor="t" anchorCtr="0">
            <a:noAutofit/>
          </a:bodyPr>
          <a:lstStyle/>
          <a:p>
            <a:pPr marL="0" indent="0"/>
            <a:r>
              <a:rPr lang="fr-FR" dirty="0">
                <a:latin typeface="Century Gothic" panose="020B0502020202020204" pitchFamily="34" charset="0"/>
              </a:rPr>
              <a:t>Liens de projets audiovisuels réalisés</a:t>
            </a:r>
          </a:p>
        </p:txBody>
      </p:sp>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8576514" y="4301906"/>
            <a:ext cx="2234906" cy="1985210"/>
          </a:xfrm>
          <a:prstGeom prst="roundRect">
            <a:avLst>
              <a:gd name="adj" fmla="val 16667"/>
            </a:avLst>
          </a:prstGeom>
        </p:spPr>
      </p:pic>
      <p:pic>
        <p:nvPicPr>
          <p:cNvPr id="10" name="Google Shape;297;p38">
            <a:extLst>
              <a:ext uri="{FF2B5EF4-FFF2-40B4-BE49-F238E27FC236}">
                <a16:creationId xmlns:a16="http://schemas.microsoft.com/office/drawing/2014/main" id="{81D67424-D17E-1A8F-8FD0-7CECB29F4BB4}"/>
              </a:ext>
            </a:extLst>
          </p:cNvPr>
          <p:cNvPicPr preferRelativeResize="0">
            <a:picLocks noGrp="1"/>
          </p:cNvPicPr>
          <p:nvPr>
            <p:ph type="pic" idx="4"/>
          </p:nvPr>
        </p:nvPicPr>
        <p:blipFill>
          <a:blip r:embed="rId4"/>
          <a:srcRect l="18309" r="18309"/>
          <a:stretch/>
        </p:blipFill>
        <p:spPr>
          <a:xfrm>
            <a:off x="4585267" y="719333"/>
            <a:ext cx="3434800" cy="5419200"/>
          </a:xfrm>
          <a:prstGeom prst="roundRect">
            <a:avLst>
              <a:gd name="adj" fmla="val 16667"/>
            </a:avLst>
          </a:prstGeom>
          <a:ln>
            <a:solidFill>
              <a:srgbClr val="603813"/>
            </a:solidFill>
          </a:ln>
        </p:spPr>
      </p:pic>
      <p:pic>
        <p:nvPicPr>
          <p:cNvPr id="4" name="Google Shape;297;p38">
            <a:extLst>
              <a:ext uri="{FF2B5EF4-FFF2-40B4-BE49-F238E27FC236}">
                <a16:creationId xmlns:a16="http://schemas.microsoft.com/office/drawing/2014/main" id="{A7F830E5-B76B-76D7-398A-F218DA86B3B9}"/>
              </a:ext>
            </a:extLst>
          </p:cNvPr>
          <p:cNvPicPr preferRelativeResize="0">
            <a:picLocks/>
          </p:cNvPicPr>
          <p:nvPr/>
        </p:nvPicPr>
        <p:blipFill rotWithShape="1">
          <a:blip r:embed="rId5"/>
          <a:srcRect l="-1017" t="237" r="37635" b="-237"/>
          <a:stretch/>
        </p:blipFill>
        <p:spPr>
          <a:xfrm>
            <a:off x="762238" y="632553"/>
            <a:ext cx="3544805" cy="5592759"/>
          </a:xfrm>
          <a:prstGeom prst="roundRect">
            <a:avLst>
              <a:gd name="adj" fmla="val 16667"/>
            </a:avLst>
          </a:prstGeom>
          <a:noFill/>
          <a:ln>
            <a:noFill/>
          </a:ln>
        </p:spPr>
      </p:pic>
    </p:spTree>
    <p:extLst>
      <p:ext uri="{BB962C8B-B14F-4D97-AF65-F5344CB8AC3E}">
        <p14:creationId xmlns:p14="http://schemas.microsoft.com/office/powerpoint/2010/main" val="2278165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grpSp>
        <p:nvGrpSpPr>
          <p:cNvPr id="382" name="Google Shape;382;p42"/>
          <p:cNvGrpSpPr/>
          <p:nvPr/>
        </p:nvGrpSpPr>
        <p:grpSpPr>
          <a:xfrm>
            <a:off x="3880724" y="2033036"/>
            <a:ext cx="7870000" cy="0"/>
            <a:chOff x="2220050" y="1547100"/>
            <a:chExt cx="5902500" cy="0"/>
          </a:xfrm>
        </p:grpSpPr>
        <p:cxnSp>
          <p:nvCxnSpPr>
            <p:cNvPr id="383" name="Google Shape;383;p42"/>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84" name="Google Shape;384;p42"/>
            <p:cNvCxnSpPr/>
            <p:nvPr/>
          </p:nvCxnSpPr>
          <p:spPr>
            <a:xfrm>
              <a:off x="2684450" y="1547100"/>
              <a:ext cx="5438100" cy="0"/>
            </a:xfrm>
            <a:prstGeom prst="straightConnector1">
              <a:avLst/>
            </a:prstGeom>
            <a:noFill/>
            <a:ln w="9525" cap="flat" cmpd="sng">
              <a:solidFill>
                <a:schemeClr val="dk1"/>
              </a:solidFill>
              <a:prstDash val="solid"/>
              <a:round/>
              <a:headEnd type="none" w="med" len="med"/>
              <a:tailEnd type="none" w="med" len="med"/>
            </a:ln>
          </p:spPr>
        </p:cxnSp>
      </p:grpSp>
      <p:sp>
        <p:nvSpPr>
          <p:cNvPr id="6" name="Google Shape;189;p31">
            <a:extLst>
              <a:ext uri="{FF2B5EF4-FFF2-40B4-BE49-F238E27FC236}">
                <a16:creationId xmlns:a16="http://schemas.microsoft.com/office/drawing/2014/main" id="{D68DD78A-1A37-50E9-5BF6-753365C89697}"/>
              </a:ext>
            </a:extLst>
          </p:cNvPr>
          <p:cNvSpPr txBox="1">
            <a:spLocks noGrp="1"/>
          </p:cNvSpPr>
          <p:nvPr>
            <p:ph type="title"/>
          </p:nvPr>
        </p:nvSpPr>
        <p:spPr>
          <a:xfrm>
            <a:off x="5663821" y="1320778"/>
            <a:ext cx="6086904" cy="712258"/>
          </a:xfrm>
          <a:prstGeom prst="rect">
            <a:avLst/>
          </a:prstGeom>
        </p:spPr>
        <p:txBody>
          <a:bodyPr spcFirstLastPara="1" vert="horz" wrap="square" lIns="0" tIns="0" rIns="0" bIns="0" rtlCol="0" anchor="t" anchorCtr="0">
            <a:noAutofit/>
          </a:bodyPr>
          <a:lstStyle/>
          <a:p>
            <a:pPr algn="l"/>
            <a:r>
              <a:rPr lang="fr-FR" sz="3200" dirty="0">
                <a:solidFill>
                  <a:srgbClr val="603813"/>
                </a:solidFill>
                <a:latin typeface="Century Gothic" panose="020B0502020202020204" pitchFamily="34" charset="0"/>
              </a:rPr>
              <a:t>Tournage, montage, motion…</a:t>
            </a:r>
          </a:p>
        </p:txBody>
      </p:sp>
      <p:pic>
        <p:nvPicPr>
          <p:cNvPr id="7" name="Image 6">
            <a:extLst>
              <a:ext uri="{FF2B5EF4-FFF2-40B4-BE49-F238E27FC236}">
                <a16:creationId xmlns:a16="http://schemas.microsoft.com/office/drawing/2014/main" id="{ADDC94D6-39E7-178C-AA4C-8697CB002AA4}"/>
              </a:ext>
            </a:extLst>
          </p:cNvPr>
          <p:cNvPicPr>
            <a:picLocks noChangeAspect="1"/>
          </p:cNvPicPr>
          <p:nvPr/>
        </p:nvPicPr>
        <p:blipFill>
          <a:blip r:embed="rId3"/>
          <a:srcRect/>
          <a:stretch/>
        </p:blipFill>
        <p:spPr>
          <a:xfrm>
            <a:off x="10569758" y="0"/>
            <a:ext cx="1431553" cy="1432240"/>
          </a:xfrm>
          <a:prstGeom prst="rect">
            <a:avLst/>
          </a:prstGeom>
        </p:spPr>
      </p:pic>
      <p:sp>
        <p:nvSpPr>
          <p:cNvPr id="8" name="Google Shape;190;p31">
            <a:extLst>
              <a:ext uri="{FF2B5EF4-FFF2-40B4-BE49-F238E27FC236}">
                <a16:creationId xmlns:a16="http://schemas.microsoft.com/office/drawing/2014/main" id="{F881696D-7E08-8BFD-90CC-44D86B71D376}"/>
              </a:ext>
            </a:extLst>
          </p:cNvPr>
          <p:cNvSpPr txBox="1">
            <a:spLocks/>
          </p:cNvSpPr>
          <p:nvPr/>
        </p:nvSpPr>
        <p:spPr>
          <a:xfrm>
            <a:off x="3880724" y="2280335"/>
            <a:ext cx="7870000" cy="1357290"/>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0" indent="0" algn="just"/>
            <a:r>
              <a:rPr lang="fr-FR" sz="1200" kern="0" dirty="0">
                <a:solidFill>
                  <a:schemeClr val="tx1"/>
                </a:solidFill>
                <a:latin typeface="Century Gothic" panose="020B0502020202020204" pitchFamily="34" charset="0"/>
              </a:rPr>
              <a:t>Chez ASTECART, nous proposons des services complets de tournage, montage et motion design pour répondre aux besoins de nos clients. Que ce soit pour des vidéos promotionnelles, des films d’entreprise ou des animations, nous collaborons étroitement avec vous pour produire des contenus visuels de haute qualité, parfaitement adaptés à vos objectifs.</a:t>
            </a:r>
          </a:p>
          <a:p>
            <a:pPr marL="0" indent="0" algn="just"/>
            <a:endParaRPr lang="fr-FR" sz="1200" kern="0" dirty="0">
              <a:solidFill>
                <a:schemeClr val="tx1"/>
              </a:solidFill>
              <a:latin typeface="Century Gothic" panose="020B0502020202020204" pitchFamily="34" charset="0"/>
            </a:endParaRPr>
          </a:p>
          <a:p>
            <a:pPr marL="0" indent="0" algn="just"/>
            <a:r>
              <a:rPr lang="fr-FR" sz="1200" kern="0" dirty="0">
                <a:solidFill>
                  <a:schemeClr val="tx1"/>
                </a:solidFill>
                <a:latin typeface="Century Gothic" panose="020B0502020202020204" pitchFamily="34" charset="0"/>
              </a:rPr>
              <a:t>Vous trouverez ci-dessous une liste complète de projets de tournage, montage et motion design réalisés par nos équipes en collaboration avec nos clients.</a:t>
            </a:r>
          </a:p>
        </p:txBody>
      </p:sp>
      <p:pic>
        <p:nvPicPr>
          <p:cNvPr id="13" name="Image 12">
            <a:extLst>
              <a:ext uri="{FF2B5EF4-FFF2-40B4-BE49-F238E27FC236}">
                <a16:creationId xmlns:a16="http://schemas.microsoft.com/office/drawing/2014/main" id="{664BD7F3-86D8-D1FB-5B72-667A17DABF33}"/>
              </a:ext>
            </a:extLst>
          </p:cNvPr>
          <p:cNvPicPr>
            <a:picLocks noChangeAspect="1"/>
          </p:cNvPicPr>
          <p:nvPr/>
        </p:nvPicPr>
        <p:blipFill rotWithShape="1">
          <a:blip r:embed="rId4"/>
          <a:srcRect l="4364" r="94021"/>
          <a:stretch/>
        </p:blipFill>
        <p:spPr>
          <a:xfrm>
            <a:off x="11577247" y="5104261"/>
            <a:ext cx="161802" cy="1753739"/>
          </a:xfrm>
          <a:prstGeom prst="rect">
            <a:avLst/>
          </a:prstGeom>
        </p:spPr>
      </p:pic>
      <p:sp>
        <p:nvSpPr>
          <p:cNvPr id="14" name="Google Shape;190;p31">
            <a:extLst>
              <a:ext uri="{FF2B5EF4-FFF2-40B4-BE49-F238E27FC236}">
                <a16:creationId xmlns:a16="http://schemas.microsoft.com/office/drawing/2014/main" id="{9F4E63DD-FCBF-B6C7-76CD-E887EE362E8E}"/>
              </a:ext>
            </a:extLst>
          </p:cNvPr>
          <p:cNvSpPr txBox="1">
            <a:spLocks/>
          </p:cNvSpPr>
          <p:nvPr/>
        </p:nvSpPr>
        <p:spPr>
          <a:xfrm>
            <a:off x="3869349" y="5104261"/>
            <a:ext cx="7870000" cy="1125442"/>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0" indent="0" algn="just">
              <a:lnSpc>
                <a:spcPct val="150000"/>
              </a:lnSpc>
            </a:pPr>
            <a:r>
              <a:rPr lang="fr-FR" sz="1200" b="1" kern="0" dirty="0">
                <a:solidFill>
                  <a:schemeClr val="tx1"/>
                </a:solidFill>
                <a:latin typeface="Century Gothic" panose="020B0502020202020204" pitchFamily="34" charset="0"/>
              </a:rPr>
              <a:t>Série de capsules vidéos et motion design :</a:t>
            </a:r>
          </a:p>
          <a:p>
            <a:pPr marL="0" indent="0" algn="just">
              <a:lnSpc>
                <a:spcPct val="150000"/>
              </a:lnSpc>
            </a:pPr>
            <a:endParaRPr lang="fr-FR" sz="4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hlinkClick r:id="rId5"/>
              </a:rPr>
              <a:t>https://www.facebook.com/FrancophonieTogo/videos/formation-en-techniques-de-pr%C3%A9sentation-num%C3%A9rique-edition-1/364994204438538/</a:t>
            </a:r>
            <a:endParaRPr lang="fr-FR" sz="1100"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rPr>
              <a:t>https://drive.google.com/drive/folders/1LQKGBYuwMKqFOT91ChhAW4JuIuAh9kSN?usp=sharing</a:t>
            </a:r>
          </a:p>
        </p:txBody>
      </p:sp>
      <p:sp>
        <p:nvSpPr>
          <p:cNvPr id="2" name="Google Shape;190;p31">
            <a:extLst>
              <a:ext uri="{FF2B5EF4-FFF2-40B4-BE49-F238E27FC236}">
                <a16:creationId xmlns:a16="http://schemas.microsoft.com/office/drawing/2014/main" id="{C5D5CB2C-558B-E4C2-B9DE-231870DA11AF}"/>
              </a:ext>
            </a:extLst>
          </p:cNvPr>
          <p:cNvSpPr txBox="1">
            <a:spLocks/>
          </p:cNvSpPr>
          <p:nvPr/>
        </p:nvSpPr>
        <p:spPr>
          <a:xfrm>
            <a:off x="3869349" y="3708140"/>
            <a:ext cx="7870000" cy="1125442"/>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0" indent="0" algn="just">
              <a:lnSpc>
                <a:spcPct val="150000"/>
              </a:lnSpc>
            </a:pPr>
            <a:r>
              <a:rPr lang="fr-FR" sz="1200" b="1" kern="0" dirty="0">
                <a:solidFill>
                  <a:schemeClr val="tx1"/>
                </a:solidFill>
                <a:latin typeface="Century Gothic" panose="020B0502020202020204" pitchFamily="34" charset="0"/>
              </a:rPr>
              <a:t>Série de quelques capsules vidéos pour le HCR Togo :</a:t>
            </a:r>
          </a:p>
          <a:p>
            <a:pPr marL="0" indent="0" algn="just">
              <a:lnSpc>
                <a:spcPct val="150000"/>
              </a:lnSpc>
            </a:pPr>
            <a:endParaRPr lang="fr-FR" sz="4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rPr>
              <a:t>https://twitter.com/UNHCR_Togo/status/1338516760400687105</a:t>
            </a: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rPr>
              <a:t>https://twitter.com/UNHCR_Togo/status/1324713198809948161</a:t>
            </a:r>
          </a:p>
          <a:p>
            <a:pPr marL="171450" indent="-171450" algn="just">
              <a:lnSpc>
                <a:spcPct val="150000"/>
              </a:lnSpc>
              <a:buFont typeface="Arial" panose="020B0604020202020204" pitchFamily="34" charset="0"/>
              <a:buChar char="•"/>
            </a:pPr>
            <a:r>
              <a:rPr lang="fr-FR" sz="1100" kern="0" dirty="0">
                <a:solidFill>
                  <a:schemeClr val="tx1"/>
                </a:solidFill>
                <a:latin typeface="Century Gothic" panose="020B0502020202020204" pitchFamily="34" charset="0"/>
              </a:rPr>
              <a:t>https://twitter.com/UNHCR_Togo/status/1324639363356045313</a:t>
            </a:r>
          </a:p>
        </p:txBody>
      </p:sp>
    </p:spTree>
    <p:extLst>
      <p:ext uri="{BB962C8B-B14F-4D97-AF65-F5344CB8AC3E}">
        <p14:creationId xmlns:p14="http://schemas.microsoft.com/office/powerpoint/2010/main" val="2031163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8094633" y="2598366"/>
            <a:ext cx="3146400" cy="602872"/>
          </a:xfrm>
          <a:prstGeom prst="rect">
            <a:avLst/>
          </a:prstGeom>
        </p:spPr>
        <p:txBody>
          <a:bodyPr spcFirstLastPara="1" wrap="square" lIns="121900" tIns="121900" rIns="121900" bIns="121900" anchor="t" anchorCtr="0">
            <a:noAutofit/>
          </a:bodyPr>
          <a:lstStyle/>
          <a:p>
            <a:r>
              <a:rPr lang="en-GB" sz="2400" dirty="0" err="1">
                <a:latin typeface="Poppins" panose="00000500000000000000" pitchFamily="2" charset="0"/>
                <a:cs typeface="Poppins" panose="00000500000000000000" pitchFamily="2" charset="0"/>
              </a:rPr>
              <a:t>Webographie</a:t>
            </a:r>
            <a:endParaRPr sz="2400" dirty="0">
              <a:latin typeface="Poppins" panose="00000500000000000000" pitchFamily="2" charset="0"/>
              <a:cs typeface="Poppins" panose="00000500000000000000" pitchFamily="2" charset="0"/>
            </a:endParaRPr>
          </a:p>
        </p:txBody>
      </p:sp>
      <p:sp>
        <p:nvSpPr>
          <p:cNvPr id="317" name="Google Shape;317;p37"/>
          <p:cNvSpPr txBox="1">
            <a:spLocks noGrp="1"/>
          </p:cNvSpPr>
          <p:nvPr>
            <p:ph type="subTitle" idx="1"/>
          </p:nvPr>
        </p:nvSpPr>
        <p:spPr>
          <a:xfrm>
            <a:off x="8120767" y="3201238"/>
            <a:ext cx="3146400" cy="455520"/>
          </a:xfrm>
          <a:prstGeom prst="rect">
            <a:avLst/>
          </a:prstGeom>
        </p:spPr>
        <p:txBody>
          <a:bodyPr spcFirstLastPara="1" wrap="square" lIns="121900" tIns="121900" rIns="121900" bIns="121900" anchor="t" anchorCtr="0">
            <a:noAutofit/>
          </a:bodyPr>
          <a:lstStyle/>
          <a:p>
            <a:pPr marL="0" indent="0"/>
            <a:r>
              <a:rPr lang="fr-FR" dirty="0">
                <a:latin typeface="Century Gothic" panose="020B0502020202020204" pitchFamily="34" charset="0"/>
              </a:rPr>
              <a:t>Liens de sites web réalisés</a:t>
            </a:r>
          </a:p>
        </p:txBody>
      </p:sp>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8576514" y="4301906"/>
            <a:ext cx="2234906" cy="1985210"/>
          </a:xfrm>
          <a:prstGeom prst="roundRect">
            <a:avLst>
              <a:gd name="adj" fmla="val 16667"/>
            </a:avLst>
          </a:prstGeom>
        </p:spPr>
      </p:pic>
      <p:pic>
        <p:nvPicPr>
          <p:cNvPr id="10" name="Google Shape;297;p38">
            <a:extLst>
              <a:ext uri="{FF2B5EF4-FFF2-40B4-BE49-F238E27FC236}">
                <a16:creationId xmlns:a16="http://schemas.microsoft.com/office/drawing/2014/main" id="{81D67424-D17E-1A8F-8FD0-7CECB29F4BB4}"/>
              </a:ext>
            </a:extLst>
          </p:cNvPr>
          <p:cNvPicPr preferRelativeResize="0">
            <a:picLocks noGrp="1"/>
          </p:cNvPicPr>
          <p:nvPr>
            <p:ph type="pic" idx="4"/>
          </p:nvPr>
        </p:nvPicPr>
        <p:blipFill>
          <a:blip r:embed="rId4"/>
          <a:srcRect l="18309" r="18309"/>
          <a:stretch/>
        </p:blipFill>
        <p:spPr>
          <a:xfrm>
            <a:off x="4585267" y="719333"/>
            <a:ext cx="3434800" cy="5419200"/>
          </a:xfrm>
          <a:prstGeom prst="roundRect">
            <a:avLst>
              <a:gd name="adj" fmla="val 16667"/>
            </a:avLst>
          </a:prstGeom>
          <a:ln>
            <a:solidFill>
              <a:srgbClr val="603813"/>
            </a:solidFill>
          </a:ln>
        </p:spPr>
      </p:pic>
      <p:pic>
        <p:nvPicPr>
          <p:cNvPr id="4" name="Google Shape;297;p38">
            <a:extLst>
              <a:ext uri="{FF2B5EF4-FFF2-40B4-BE49-F238E27FC236}">
                <a16:creationId xmlns:a16="http://schemas.microsoft.com/office/drawing/2014/main" id="{A7F830E5-B76B-76D7-398A-F218DA86B3B9}"/>
              </a:ext>
            </a:extLst>
          </p:cNvPr>
          <p:cNvPicPr preferRelativeResize="0">
            <a:picLocks/>
          </p:cNvPicPr>
          <p:nvPr/>
        </p:nvPicPr>
        <p:blipFill rotWithShape="1">
          <a:blip r:embed="rId5"/>
          <a:srcRect l="-1017" t="237" r="37635" b="-237"/>
          <a:stretch/>
        </p:blipFill>
        <p:spPr>
          <a:xfrm>
            <a:off x="762238" y="632553"/>
            <a:ext cx="3544805" cy="5592759"/>
          </a:xfrm>
          <a:prstGeom prst="roundRect">
            <a:avLst>
              <a:gd name="adj" fmla="val 16667"/>
            </a:avLst>
          </a:prstGeom>
          <a:noFill/>
          <a:ln>
            <a:noFill/>
          </a:ln>
        </p:spPr>
      </p:pic>
    </p:spTree>
    <p:extLst>
      <p:ext uri="{BB962C8B-B14F-4D97-AF65-F5344CB8AC3E}">
        <p14:creationId xmlns:p14="http://schemas.microsoft.com/office/powerpoint/2010/main" val="1016049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grpSp>
        <p:nvGrpSpPr>
          <p:cNvPr id="382" name="Google Shape;382;p42"/>
          <p:cNvGrpSpPr/>
          <p:nvPr/>
        </p:nvGrpSpPr>
        <p:grpSpPr>
          <a:xfrm>
            <a:off x="3880724" y="2033036"/>
            <a:ext cx="7870000" cy="0"/>
            <a:chOff x="2220050" y="1547100"/>
            <a:chExt cx="5902500" cy="0"/>
          </a:xfrm>
        </p:grpSpPr>
        <p:cxnSp>
          <p:nvCxnSpPr>
            <p:cNvPr id="383" name="Google Shape;383;p42"/>
            <p:cNvCxnSpPr/>
            <p:nvPr/>
          </p:nvCxnSpPr>
          <p:spPr>
            <a:xfrm>
              <a:off x="22200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84" name="Google Shape;384;p42"/>
            <p:cNvCxnSpPr/>
            <p:nvPr/>
          </p:nvCxnSpPr>
          <p:spPr>
            <a:xfrm>
              <a:off x="2684450" y="1547100"/>
              <a:ext cx="5438100" cy="0"/>
            </a:xfrm>
            <a:prstGeom prst="straightConnector1">
              <a:avLst/>
            </a:prstGeom>
            <a:noFill/>
            <a:ln w="9525" cap="flat" cmpd="sng">
              <a:solidFill>
                <a:schemeClr val="dk1"/>
              </a:solidFill>
              <a:prstDash val="solid"/>
              <a:round/>
              <a:headEnd type="none" w="med" len="med"/>
              <a:tailEnd type="none" w="med" len="med"/>
            </a:ln>
          </p:spPr>
        </p:cxnSp>
      </p:grpSp>
      <p:sp>
        <p:nvSpPr>
          <p:cNvPr id="6" name="Google Shape;189;p31">
            <a:extLst>
              <a:ext uri="{FF2B5EF4-FFF2-40B4-BE49-F238E27FC236}">
                <a16:creationId xmlns:a16="http://schemas.microsoft.com/office/drawing/2014/main" id="{D68DD78A-1A37-50E9-5BF6-753365C89697}"/>
              </a:ext>
            </a:extLst>
          </p:cNvPr>
          <p:cNvSpPr txBox="1">
            <a:spLocks noGrp="1"/>
          </p:cNvSpPr>
          <p:nvPr>
            <p:ph type="title"/>
          </p:nvPr>
        </p:nvSpPr>
        <p:spPr>
          <a:xfrm>
            <a:off x="4901518" y="1541568"/>
            <a:ext cx="6837531" cy="382140"/>
          </a:xfrm>
          <a:prstGeom prst="rect">
            <a:avLst/>
          </a:prstGeom>
        </p:spPr>
        <p:txBody>
          <a:bodyPr spcFirstLastPara="1" vert="horz" wrap="square" lIns="0" tIns="0" rIns="0" bIns="0" rtlCol="0" anchor="t" anchorCtr="0">
            <a:noAutofit/>
          </a:bodyPr>
          <a:lstStyle/>
          <a:p>
            <a:pPr algn="l"/>
            <a:r>
              <a:rPr lang="fr-FR" sz="2700" dirty="0">
                <a:solidFill>
                  <a:srgbClr val="603813"/>
                </a:solidFill>
                <a:latin typeface="Century Gothic" panose="020B0502020202020204" pitchFamily="34" charset="0"/>
              </a:rPr>
              <a:t>Rédaction web, design, développement</a:t>
            </a:r>
          </a:p>
        </p:txBody>
      </p:sp>
      <p:pic>
        <p:nvPicPr>
          <p:cNvPr id="7" name="Image 6">
            <a:extLst>
              <a:ext uri="{FF2B5EF4-FFF2-40B4-BE49-F238E27FC236}">
                <a16:creationId xmlns:a16="http://schemas.microsoft.com/office/drawing/2014/main" id="{ADDC94D6-39E7-178C-AA4C-8697CB002AA4}"/>
              </a:ext>
            </a:extLst>
          </p:cNvPr>
          <p:cNvPicPr>
            <a:picLocks noChangeAspect="1"/>
          </p:cNvPicPr>
          <p:nvPr/>
        </p:nvPicPr>
        <p:blipFill>
          <a:blip r:embed="rId3"/>
          <a:srcRect/>
          <a:stretch/>
        </p:blipFill>
        <p:spPr>
          <a:xfrm>
            <a:off x="10569758" y="0"/>
            <a:ext cx="1431553" cy="1432240"/>
          </a:xfrm>
          <a:prstGeom prst="rect">
            <a:avLst/>
          </a:prstGeom>
        </p:spPr>
      </p:pic>
      <p:sp>
        <p:nvSpPr>
          <p:cNvPr id="8" name="Google Shape;190;p31">
            <a:extLst>
              <a:ext uri="{FF2B5EF4-FFF2-40B4-BE49-F238E27FC236}">
                <a16:creationId xmlns:a16="http://schemas.microsoft.com/office/drawing/2014/main" id="{F881696D-7E08-8BFD-90CC-44D86B71D376}"/>
              </a:ext>
            </a:extLst>
          </p:cNvPr>
          <p:cNvSpPr txBox="1">
            <a:spLocks/>
          </p:cNvSpPr>
          <p:nvPr/>
        </p:nvSpPr>
        <p:spPr>
          <a:xfrm>
            <a:off x="3880724" y="2280335"/>
            <a:ext cx="7870000" cy="1357290"/>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0" indent="0" algn="just"/>
            <a:r>
              <a:rPr lang="fr-FR" sz="1200" kern="0" dirty="0">
                <a:solidFill>
                  <a:schemeClr val="tx1"/>
                </a:solidFill>
                <a:latin typeface="Century Gothic" panose="020B0502020202020204" pitchFamily="34" charset="0"/>
              </a:rPr>
              <a:t>Nous offrons des services de rédaction web, design et développement adaptés aux besoins de nos clients. Que vous ayez besoin de contenus textuels optimisés, de designs visuellement attrayants ou de solutions de développement web, nous travaillons en étroite collaboration avec vous pour fournir des résultats qui répondent parfaitement à vos objectifs.</a:t>
            </a:r>
          </a:p>
          <a:p>
            <a:pPr marL="0" indent="0" algn="just"/>
            <a:endParaRPr lang="fr-FR" sz="1200" kern="0" dirty="0">
              <a:solidFill>
                <a:schemeClr val="tx1"/>
              </a:solidFill>
              <a:latin typeface="Century Gothic" panose="020B0502020202020204" pitchFamily="34" charset="0"/>
            </a:endParaRPr>
          </a:p>
          <a:p>
            <a:pPr marL="0" indent="0" algn="just"/>
            <a:r>
              <a:rPr lang="fr-FR" sz="1200" kern="0" dirty="0">
                <a:solidFill>
                  <a:schemeClr val="tx1"/>
                </a:solidFill>
                <a:latin typeface="Century Gothic" panose="020B0502020202020204" pitchFamily="34" charset="0"/>
              </a:rPr>
              <a:t>Vous trouverez ci-dessous une liste complète de projets de rédaction web, design et développement réalisés par nos équipes en collaboration avec nos clients.</a:t>
            </a:r>
          </a:p>
        </p:txBody>
      </p:sp>
      <p:pic>
        <p:nvPicPr>
          <p:cNvPr id="13" name="Image 12">
            <a:extLst>
              <a:ext uri="{FF2B5EF4-FFF2-40B4-BE49-F238E27FC236}">
                <a16:creationId xmlns:a16="http://schemas.microsoft.com/office/drawing/2014/main" id="{664BD7F3-86D8-D1FB-5B72-667A17DABF33}"/>
              </a:ext>
            </a:extLst>
          </p:cNvPr>
          <p:cNvPicPr>
            <a:picLocks noChangeAspect="1"/>
          </p:cNvPicPr>
          <p:nvPr/>
        </p:nvPicPr>
        <p:blipFill rotWithShape="1">
          <a:blip r:embed="rId4"/>
          <a:srcRect l="4364" r="94021"/>
          <a:stretch/>
        </p:blipFill>
        <p:spPr>
          <a:xfrm>
            <a:off x="11577247" y="5104261"/>
            <a:ext cx="161802" cy="1753739"/>
          </a:xfrm>
          <a:prstGeom prst="rect">
            <a:avLst/>
          </a:prstGeom>
        </p:spPr>
      </p:pic>
      <p:sp>
        <p:nvSpPr>
          <p:cNvPr id="2" name="Google Shape;190;p31">
            <a:extLst>
              <a:ext uri="{FF2B5EF4-FFF2-40B4-BE49-F238E27FC236}">
                <a16:creationId xmlns:a16="http://schemas.microsoft.com/office/drawing/2014/main" id="{C5D5CB2C-558B-E4C2-B9DE-231870DA11AF}"/>
              </a:ext>
            </a:extLst>
          </p:cNvPr>
          <p:cNvSpPr txBox="1">
            <a:spLocks/>
          </p:cNvSpPr>
          <p:nvPr/>
        </p:nvSpPr>
        <p:spPr>
          <a:xfrm>
            <a:off x="3869349" y="3708139"/>
            <a:ext cx="7870000" cy="2747249"/>
          </a:xfrm>
          <a:prstGeom prst="rect">
            <a:avLst/>
          </a:prstGeom>
          <a:noFill/>
          <a:ln>
            <a:noFill/>
          </a:ln>
        </p:spPr>
        <p:txBody>
          <a:bodyPr spcFirstLastPara="1" vert="horz" wrap="square" lIns="0" tIns="0" rIns="0" bIns="0" rtlCol="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2133"/>
              </a:spcBef>
              <a:spcAft>
                <a:spcPts val="0"/>
              </a:spcAft>
              <a:buClr>
                <a:schemeClr val="dk1"/>
              </a:buClr>
              <a:buSzPts val="1600"/>
              <a:buFont typeface="Poppins"/>
              <a:buNone/>
              <a:defRPr sz="2133"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2133"/>
              </a:spcBef>
              <a:spcAft>
                <a:spcPts val="2133"/>
              </a:spcAft>
              <a:buClr>
                <a:schemeClr val="dk1"/>
              </a:buClr>
              <a:buSzPts val="1600"/>
              <a:buFont typeface="Poppins"/>
              <a:buNone/>
              <a:defRPr sz="2133" b="0" i="0" u="none" strike="noStrike" cap="none">
                <a:solidFill>
                  <a:schemeClr val="dk1"/>
                </a:solidFill>
                <a:latin typeface="Poppins"/>
                <a:ea typeface="Poppins"/>
                <a:cs typeface="Poppins"/>
                <a:sym typeface="Poppins"/>
              </a:defRPr>
            </a:lvl9pPr>
          </a:lstStyle>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5"/>
              </a:rPr>
              <a:t>https://wewomenafrica.org</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6"/>
              </a:rPr>
              <a:t>https://www.cif-ao.org/</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7"/>
              </a:rPr>
              <a:t>https://divprosante.tg/</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8"/>
              </a:rPr>
              <a:t>https://latentedeleternel.com/</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9"/>
              </a:rPr>
              <a:t>https://sibitogo.org/</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10"/>
              </a:rPr>
              <a:t>https://www.alt-bearings.com/</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11"/>
              </a:rPr>
              <a:t>https://astecart.com/</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hlinkClick r:id="rId12"/>
              </a:rPr>
              <a:t>http://blitta1.mairie.tg/</a:t>
            </a:r>
            <a:endParaRPr lang="fr-FR" sz="1200" b="1" kern="0" dirty="0">
              <a:solidFill>
                <a:schemeClr val="tx1"/>
              </a:solidFill>
              <a:latin typeface="Century Gothic" panose="020B0502020202020204" pitchFamily="34" charset="0"/>
            </a:endParaRP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rPr>
              <a:t>https://oti-sud1.mairie.tg/</a:t>
            </a:r>
          </a:p>
          <a:p>
            <a:pPr marL="171450" indent="-171450" algn="just">
              <a:lnSpc>
                <a:spcPct val="150000"/>
              </a:lnSpc>
              <a:buFont typeface="Arial" panose="020B0604020202020204" pitchFamily="34" charset="0"/>
              <a:buChar char="•"/>
            </a:pPr>
            <a:r>
              <a:rPr lang="fr-FR" sz="1200" b="1" kern="0" dirty="0">
                <a:solidFill>
                  <a:schemeClr val="tx1"/>
                </a:solidFill>
                <a:latin typeface="Century Gothic" panose="020B0502020202020204" pitchFamily="34" charset="0"/>
              </a:rPr>
              <a:t>…</a:t>
            </a:r>
          </a:p>
        </p:txBody>
      </p:sp>
    </p:spTree>
    <p:extLst>
      <p:ext uri="{BB962C8B-B14F-4D97-AF65-F5344CB8AC3E}">
        <p14:creationId xmlns:p14="http://schemas.microsoft.com/office/powerpoint/2010/main" val="68607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7243140" y="4752236"/>
            <a:ext cx="3978861" cy="935865"/>
          </a:xfrm>
          <a:prstGeom prst="rect">
            <a:avLst/>
          </a:prstGeom>
        </p:spPr>
        <p:txBody>
          <a:bodyPr spcFirstLastPara="1" wrap="square" lIns="121900" tIns="121900" rIns="121900" bIns="121900" anchor="t" anchorCtr="0">
            <a:noAutofit/>
          </a:bodyPr>
          <a:lstStyle/>
          <a:p>
            <a:r>
              <a:rPr lang="en-GB" sz="2400" dirty="0">
                <a:latin typeface="Poppins" panose="00000500000000000000" pitchFamily="2" charset="0"/>
                <a:cs typeface="Poppins" panose="00000500000000000000" pitchFamily="2" charset="0"/>
              </a:rPr>
              <a:t>Attestations de </a:t>
            </a:r>
            <a:r>
              <a:rPr lang="en-GB" sz="2400" dirty="0" err="1">
                <a:latin typeface="Poppins" panose="00000500000000000000" pitchFamily="2" charset="0"/>
                <a:cs typeface="Poppins" panose="00000500000000000000" pitchFamily="2" charset="0"/>
              </a:rPr>
              <a:t>bonnes</a:t>
            </a:r>
            <a:r>
              <a:rPr lang="en-GB" sz="2400" dirty="0">
                <a:latin typeface="Poppins" panose="00000500000000000000" pitchFamily="2" charset="0"/>
                <a:cs typeface="Poppins" panose="00000500000000000000" pitchFamily="2" charset="0"/>
              </a:rPr>
              <a:t> fin </a:t>
            </a:r>
            <a:r>
              <a:rPr lang="en-GB" sz="2400" dirty="0" err="1">
                <a:latin typeface="Poppins" panose="00000500000000000000" pitchFamily="2" charset="0"/>
                <a:cs typeface="Poppins" panose="00000500000000000000" pitchFamily="2" charset="0"/>
              </a:rPr>
              <a:t>d’exécution</a:t>
            </a:r>
            <a:endParaRPr sz="2400" dirty="0">
              <a:latin typeface="Poppins" panose="00000500000000000000" pitchFamily="2" charset="0"/>
              <a:cs typeface="Poppins" panose="00000500000000000000" pitchFamily="2" charset="0"/>
            </a:endParaRPr>
          </a:p>
        </p:txBody>
      </p:sp>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4596185" y="3925388"/>
            <a:ext cx="2234906" cy="1985210"/>
          </a:xfrm>
          <a:prstGeom prst="roundRect">
            <a:avLst>
              <a:gd name="adj" fmla="val 16667"/>
            </a:avLst>
          </a:prstGeom>
        </p:spPr>
      </p:pic>
      <p:pic>
        <p:nvPicPr>
          <p:cNvPr id="4" name="Google Shape;297;p38">
            <a:extLst>
              <a:ext uri="{FF2B5EF4-FFF2-40B4-BE49-F238E27FC236}">
                <a16:creationId xmlns:a16="http://schemas.microsoft.com/office/drawing/2014/main" id="{A7F830E5-B76B-76D7-398A-F218DA86B3B9}"/>
              </a:ext>
            </a:extLst>
          </p:cNvPr>
          <p:cNvPicPr preferRelativeResize="0">
            <a:picLocks/>
          </p:cNvPicPr>
          <p:nvPr/>
        </p:nvPicPr>
        <p:blipFill>
          <a:blip r:embed="rId4"/>
          <a:srcRect l="27844" r="27844"/>
          <a:stretch/>
        </p:blipFill>
        <p:spPr>
          <a:xfrm>
            <a:off x="762238" y="632553"/>
            <a:ext cx="3544805" cy="5592759"/>
          </a:xfrm>
          <a:prstGeom prst="roundRect">
            <a:avLst>
              <a:gd name="adj" fmla="val 16667"/>
            </a:avLst>
          </a:prstGeom>
          <a:noFill/>
          <a:ln>
            <a:noFill/>
          </a:ln>
        </p:spPr>
      </p:pic>
    </p:spTree>
    <p:extLst>
      <p:ext uri="{BB962C8B-B14F-4D97-AF65-F5344CB8AC3E}">
        <p14:creationId xmlns:p14="http://schemas.microsoft.com/office/powerpoint/2010/main" val="1305304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10623176" y="402259"/>
            <a:ext cx="1568824" cy="1393546"/>
          </a:xfrm>
          <a:prstGeom prst="roundRect">
            <a:avLst>
              <a:gd name="adj" fmla="val 16667"/>
            </a:avLst>
          </a:prstGeom>
        </p:spPr>
      </p:pic>
      <p:pic>
        <p:nvPicPr>
          <p:cNvPr id="5" name="Image 4">
            <a:extLst>
              <a:ext uri="{FF2B5EF4-FFF2-40B4-BE49-F238E27FC236}">
                <a16:creationId xmlns:a16="http://schemas.microsoft.com/office/drawing/2014/main" id="{AA6B40E6-90EA-D0CF-B7E4-03314C752FEE}"/>
              </a:ext>
            </a:extLst>
          </p:cNvPr>
          <p:cNvPicPr>
            <a:picLocks noChangeAspect="1"/>
          </p:cNvPicPr>
          <p:nvPr/>
        </p:nvPicPr>
        <p:blipFill>
          <a:blip r:embed="rId4"/>
          <a:srcRect/>
          <a:stretch/>
        </p:blipFill>
        <p:spPr>
          <a:xfrm>
            <a:off x="747176" y="456622"/>
            <a:ext cx="4200282" cy="5944755"/>
          </a:xfrm>
          <a:prstGeom prst="rect">
            <a:avLst/>
          </a:prstGeom>
          <a:effectLst>
            <a:outerShdw blurRad="50800" dist="38100" dir="2700000" algn="tl" rotWithShape="0">
              <a:prstClr val="black">
                <a:alpha val="40000"/>
              </a:prstClr>
            </a:outerShdw>
          </a:effectLst>
        </p:spPr>
      </p:pic>
      <p:pic>
        <p:nvPicPr>
          <p:cNvPr id="6" name="Image 5">
            <a:extLst>
              <a:ext uri="{FF2B5EF4-FFF2-40B4-BE49-F238E27FC236}">
                <a16:creationId xmlns:a16="http://schemas.microsoft.com/office/drawing/2014/main" id="{AD445C1E-A024-5951-FDA4-262C7B603727}"/>
              </a:ext>
            </a:extLst>
          </p:cNvPr>
          <p:cNvPicPr>
            <a:picLocks noChangeAspect="1"/>
          </p:cNvPicPr>
          <p:nvPr/>
        </p:nvPicPr>
        <p:blipFill>
          <a:blip r:embed="rId5"/>
          <a:srcRect/>
          <a:stretch/>
        </p:blipFill>
        <p:spPr>
          <a:xfrm>
            <a:off x="5144403" y="458029"/>
            <a:ext cx="4200282" cy="59433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021059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10623176" y="402259"/>
            <a:ext cx="1568824" cy="1393546"/>
          </a:xfrm>
          <a:prstGeom prst="roundRect">
            <a:avLst>
              <a:gd name="adj" fmla="val 16667"/>
            </a:avLst>
          </a:prstGeom>
        </p:spPr>
      </p:pic>
      <p:pic>
        <p:nvPicPr>
          <p:cNvPr id="5" name="Image 4">
            <a:extLst>
              <a:ext uri="{FF2B5EF4-FFF2-40B4-BE49-F238E27FC236}">
                <a16:creationId xmlns:a16="http://schemas.microsoft.com/office/drawing/2014/main" id="{AA6B40E6-90EA-D0CF-B7E4-03314C752FEE}"/>
              </a:ext>
            </a:extLst>
          </p:cNvPr>
          <p:cNvPicPr>
            <a:picLocks noChangeAspect="1"/>
          </p:cNvPicPr>
          <p:nvPr/>
        </p:nvPicPr>
        <p:blipFill>
          <a:blip r:embed="rId4"/>
          <a:srcRect/>
          <a:stretch/>
        </p:blipFill>
        <p:spPr>
          <a:xfrm>
            <a:off x="747176" y="461409"/>
            <a:ext cx="4200282" cy="5935181"/>
          </a:xfrm>
          <a:prstGeom prst="rect">
            <a:avLst/>
          </a:prstGeom>
          <a:effectLst>
            <a:outerShdw blurRad="50800" dist="38100" dir="2700000" algn="tl" rotWithShape="0">
              <a:prstClr val="black">
                <a:alpha val="40000"/>
              </a:prstClr>
            </a:outerShdw>
          </a:effectLst>
        </p:spPr>
      </p:pic>
      <p:pic>
        <p:nvPicPr>
          <p:cNvPr id="6" name="Image 5">
            <a:extLst>
              <a:ext uri="{FF2B5EF4-FFF2-40B4-BE49-F238E27FC236}">
                <a16:creationId xmlns:a16="http://schemas.microsoft.com/office/drawing/2014/main" id="{AD445C1E-A024-5951-FDA4-262C7B603727}"/>
              </a:ext>
            </a:extLst>
          </p:cNvPr>
          <p:cNvPicPr>
            <a:picLocks noChangeAspect="1"/>
          </p:cNvPicPr>
          <p:nvPr/>
        </p:nvPicPr>
        <p:blipFill>
          <a:blip r:embed="rId5"/>
          <a:srcRect/>
          <a:stretch/>
        </p:blipFill>
        <p:spPr>
          <a:xfrm>
            <a:off x="5144403" y="711873"/>
            <a:ext cx="4200282" cy="543565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169207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8120767" y="3447872"/>
            <a:ext cx="3146400" cy="602872"/>
          </a:xfrm>
          <a:prstGeom prst="rect">
            <a:avLst/>
          </a:prstGeom>
        </p:spPr>
        <p:txBody>
          <a:bodyPr spcFirstLastPara="1" wrap="square" lIns="121900" tIns="121900" rIns="121900" bIns="121900" anchor="t" anchorCtr="0">
            <a:noAutofit/>
          </a:bodyPr>
          <a:lstStyle/>
          <a:p>
            <a:r>
              <a:rPr lang="en-GB" sz="2400" dirty="0" err="1">
                <a:latin typeface="Poppins" panose="00000500000000000000" pitchFamily="2" charset="0"/>
                <a:cs typeface="Poppins" panose="00000500000000000000" pitchFamily="2" charset="0"/>
              </a:rPr>
              <a:t>Foire</a:t>
            </a:r>
            <a:r>
              <a:rPr lang="en-GB" sz="2400" dirty="0">
                <a:latin typeface="Poppins" panose="00000500000000000000" pitchFamily="2" charset="0"/>
                <a:cs typeface="Poppins" panose="00000500000000000000" pitchFamily="2" charset="0"/>
              </a:rPr>
              <a:t> aux </a:t>
            </a:r>
            <a:r>
              <a:rPr lang="en-GB" sz="2400" dirty="0" err="1">
                <a:latin typeface="Poppins" panose="00000500000000000000" pitchFamily="2" charset="0"/>
                <a:cs typeface="Poppins" panose="00000500000000000000" pitchFamily="2" charset="0"/>
              </a:rPr>
              <a:t>visuels</a:t>
            </a:r>
            <a:endParaRPr sz="2400" dirty="0">
              <a:latin typeface="Poppins" panose="00000500000000000000" pitchFamily="2" charset="0"/>
              <a:cs typeface="Poppins" panose="00000500000000000000" pitchFamily="2" charset="0"/>
            </a:endParaRPr>
          </a:p>
        </p:txBody>
      </p:sp>
      <p:grpSp>
        <p:nvGrpSpPr>
          <p:cNvPr id="321" name="Google Shape;321;p37"/>
          <p:cNvGrpSpPr/>
          <p:nvPr/>
        </p:nvGrpSpPr>
        <p:grpSpPr>
          <a:xfrm flipH="1">
            <a:off x="34" y="264916"/>
            <a:ext cx="11531567" cy="0"/>
            <a:chOff x="1000850" y="1547100"/>
            <a:chExt cx="8648675" cy="0"/>
          </a:xfrm>
        </p:grpSpPr>
        <p:cxnSp>
          <p:nvCxnSpPr>
            <p:cNvPr id="322" name="Google Shape;322;p37"/>
            <p:cNvCxnSpPr/>
            <p:nvPr/>
          </p:nvCxnSpPr>
          <p:spPr>
            <a:xfrm>
              <a:off x="1000850" y="1547100"/>
              <a:ext cx="464400" cy="0"/>
            </a:xfrm>
            <a:prstGeom prst="straightConnector1">
              <a:avLst/>
            </a:prstGeom>
            <a:noFill/>
            <a:ln w="114300" cap="flat" cmpd="sng">
              <a:solidFill>
                <a:schemeClr val="dk1"/>
              </a:solidFill>
              <a:prstDash val="solid"/>
              <a:round/>
              <a:headEnd type="none" w="med" len="med"/>
              <a:tailEnd type="none" w="med" len="med"/>
            </a:ln>
          </p:spPr>
        </p:cxnSp>
        <p:cxnSp>
          <p:nvCxnSpPr>
            <p:cNvPr id="323" name="Google Shape;323;p37"/>
            <p:cNvCxnSpPr/>
            <p:nvPr/>
          </p:nvCxnSpPr>
          <p:spPr>
            <a:xfrm>
              <a:off x="1442425" y="1547100"/>
              <a:ext cx="8207100" cy="0"/>
            </a:xfrm>
            <a:prstGeom prst="straightConnector1">
              <a:avLst/>
            </a:prstGeom>
            <a:noFill/>
            <a:ln w="9525" cap="flat" cmpd="sng">
              <a:solidFill>
                <a:schemeClr val="dk1"/>
              </a:solidFill>
              <a:prstDash val="solid"/>
              <a:round/>
              <a:headEnd type="none" w="med" len="med"/>
              <a:tailEnd type="none" w="med" len="med"/>
            </a:ln>
          </p:spPr>
        </p:cxnSp>
      </p:grpSp>
      <p:pic>
        <p:nvPicPr>
          <p:cNvPr id="9" name="Google Shape;296;p38">
            <a:extLst>
              <a:ext uri="{FF2B5EF4-FFF2-40B4-BE49-F238E27FC236}">
                <a16:creationId xmlns:a16="http://schemas.microsoft.com/office/drawing/2014/main" id="{9A3520F9-B0D4-25D7-B4E7-BC2990ECC0E8}"/>
              </a:ext>
            </a:extLst>
          </p:cNvPr>
          <p:cNvPicPr preferRelativeResize="0">
            <a:picLocks noGrp="1"/>
          </p:cNvPicPr>
          <p:nvPr>
            <p:ph type="pic" idx="3"/>
          </p:nvPr>
        </p:nvPicPr>
        <p:blipFill rotWithShape="1">
          <a:blip r:embed="rId3"/>
          <a:srcRect t="2217" b="8956"/>
          <a:stretch/>
        </p:blipFill>
        <p:spPr>
          <a:xfrm>
            <a:off x="8576514" y="4301906"/>
            <a:ext cx="2234906" cy="1985210"/>
          </a:xfrm>
          <a:prstGeom prst="roundRect">
            <a:avLst>
              <a:gd name="adj" fmla="val 16667"/>
            </a:avLst>
          </a:prstGeom>
        </p:spPr>
      </p:pic>
      <p:pic>
        <p:nvPicPr>
          <p:cNvPr id="10" name="Google Shape;297;p38">
            <a:extLst>
              <a:ext uri="{FF2B5EF4-FFF2-40B4-BE49-F238E27FC236}">
                <a16:creationId xmlns:a16="http://schemas.microsoft.com/office/drawing/2014/main" id="{81D67424-D17E-1A8F-8FD0-7CECB29F4BB4}"/>
              </a:ext>
            </a:extLst>
          </p:cNvPr>
          <p:cNvPicPr preferRelativeResize="0">
            <a:picLocks noGrp="1"/>
          </p:cNvPicPr>
          <p:nvPr>
            <p:ph type="pic" idx="4"/>
          </p:nvPr>
        </p:nvPicPr>
        <p:blipFill rotWithShape="1">
          <a:blip r:embed="rId4"/>
          <a:srcRect l="2566" t="-25793" r="3957" b="123"/>
          <a:stretch/>
        </p:blipFill>
        <p:spPr>
          <a:xfrm>
            <a:off x="4585267" y="3201237"/>
            <a:ext cx="3434800" cy="2937295"/>
          </a:xfrm>
          <a:prstGeom prst="roundRect">
            <a:avLst>
              <a:gd name="adj" fmla="val 16667"/>
            </a:avLst>
          </a:prstGeom>
          <a:ln>
            <a:solidFill>
              <a:srgbClr val="603813"/>
            </a:solidFill>
          </a:ln>
        </p:spPr>
      </p:pic>
      <p:pic>
        <p:nvPicPr>
          <p:cNvPr id="4" name="Google Shape;297;p38">
            <a:extLst>
              <a:ext uri="{FF2B5EF4-FFF2-40B4-BE49-F238E27FC236}">
                <a16:creationId xmlns:a16="http://schemas.microsoft.com/office/drawing/2014/main" id="{A7F830E5-B76B-76D7-398A-F218DA86B3B9}"/>
              </a:ext>
            </a:extLst>
          </p:cNvPr>
          <p:cNvPicPr preferRelativeResize="0">
            <a:picLocks/>
          </p:cNvPicPr>
          <p:nvPr/>
        </p:nvPicPr>
        <p:blipFill>
          <a:blip r:embed="rId5"/>
          <a:srcRect l="7745" r="7745"/>
          <a:stretch/>
        </p:blipFill>
        <p:spPr>
          <a:xfrm>
            <a:off x="762238" y="632553"/>
            <a:ext cx="3544805" cy="5592759"/>
          </a:xfrm>
          <a:prstGeom prst="roundRect">
            <a:avLst>
              <a:gd name="adj" fmla="val 16667"/>
            </a:avLst>
          </a:prstGeom>
          <a:noFill/>
          <a:ln>
            <a:noFill/>
          </a:ln>
        </p:spPr>
      </p:pic>
    </p:spTree>
    <p:extLst>
      <p:ext uri="{BB962C8B-B14F-4D97-AF65-F5344CB8AC3E}">
        <p14:creationId xmlns:p14="http://schemas.microsoft.com/office/powerpoint/2010/main" val="7777834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D81407-D1A6-42DD-AE7A-4FA34ACD1317}"/>
              </a:ext>
            </a:extLst>
          </p:cNvPr>
          <p:cNvSpPr>
            <a:spLocks noGrp="1"/>
          </p:cNvSpPr>
          <p:nvPr>
            <p:ph type="title"/>
          </p:nvPr>
        </p:nvSpPr>
        <p:spPr>
          <a:xfrm>
            <a:off x="838200" y="365125"/>
            <a:ext cx="10515600" cy="1325563"/>
          </a:xfrm>
        </p:spPr>
        <p:txBody>
          <a:bodyPr rtlCol="0">
            <a:normAutofit/>
          </a:bodyPr>
          <a:lstStyle/>
          <a:p>
            <a:r>
              <a:rPr lang="fr-FR"/>
              <a:t>Merci</a:t>
            </a:r>
          </a:p>
        </p:txBody>
      </p:sp>
      <p:sp>
        <p:nvSpPr>
          <p:cNvPr id="4" name="Content Placeholder 3">
            <a:extLst>
              <a:ext uri="{FF2B5EF4-FFF2-40B4-BE49-F238E27FC236}">
                <a16:creationId xmlns:a16="http://schemas.microsoft.com/office/drawing/2014/main" id="{8A0DEDA1-4902-D0AF-0B5C-037CA1B93CB5}"/>
              </a:ext>
            </a:extLst>
          </p:cNvPr>
          <p:cNvSpPr>
            <a:spLocks noGrp="1"/>
          </p:cNvSpPr>
          <p:nvPr>
            <p:ph idx="1"/>
          </p:nvPr>
        </p:nvSpPr>
        <p:spPr/>
        <p:txBody>
          <a:bodyPr/>
          <a:lstStyle/>
          <a:p>
            <a:endParaRPr lang="en-GB"/>
          </a:p>
        </p:txBody>
      </p:sp>
      <p:pic>
        <p:nvPicPr>
          <p:cNvPr id="6" name="Image 5">
            <a:extLst>
              <a:ext uri="{FF2B5EF4-FFF2-40B4-BE49-F238E27FC236}">
                <a16:creationId xmlns:a16="http://schemas.microsoft.com/office/drawing/2014/main" id="{7076DC40-E658-4B56-8F83-443A0BE6328D}"/>
              </a:ext>
            </a:extLst>
          </p:cNvPr>
          <p:cNvPicPr>
            <a:picLocks noChangeAspect="1"/>
          </p:cNvPicPr>
          <p:nvPr/>
        </p:nvPicPr>
        <p:blipFill>
          <a:blip r:embed="rId3"/>
          <a:srcRect/>
          <a:stretch/>
        </p:blipFill>
        <p:spPr>
          <a:xfrm>
            <a:off x="915641" y="138578"/>
            <a:ext cx="3290421" cy="3290421"/>
          </a:xfrm>
          <a:prstGeom prst="rect">
            <a:avLst/>
          </a:prstGeom>
        </p:spPr>
      </p:pic>
      <p:pic>
        <p:nvPicPr>
          <p:cNvPr id="9" name="Image 8">
            <a:extLst>
              <a:ext uri="{FF2B5EF4-FFF2-40B4-BE49-F238E27FC236}">
                <a16:creationId xmlns:a16="http://schemas.microsoft.com/office/drawing/2014/main" id="{CFF7E494-D156-4F5B-85BC-82EA1B4C1E53}"/>
              </a:ext>
            </a:extLst>
          </p:cNvPr>
          <p:cNvPicPr>
            <a:picLocks noChangeAspect="1"/>
          </p:cNvPicPr>
          <p:nvPr/>
        </p:nvPicPr>
        <p:blipFill>
          <a:blip r:embed="rId4"/>
          <a:srcRect/>
          <a:stretch/>
        </p:blipFill>
        <p:spPr>
          <a:xfrm>
            <a:off x="8463741" y="0"/>
            <a:ext cx="3369030" cy="6738061"/>
          </a:xfrm>
          <a:prstGeom prst="rect">
            <a:avLst/>
          </a:prstGeom>
        </p:spPr>
      </p:pic>
      <p:pic>
        <p:nvPicPr>
          <p:cNvPr id="19" name="Image 18">
            <a:extLst>
              <a:ext uri="{FF2B5EF4-FFF2-40B4-BE49-F238E27FC236}">
                <a16:creationId xmlns:a16="http://schemas.microsoft.com/office/drawing/2014/main" id="{C0BE784D-399D-463E-BDE6-406D0AF7F025}"/>
              </a:ext>
            </a:extLst>
          </p:cNvPr>
          <p:cNvPicPr>
            <a:picLocks noChangeAspect="1"/>
          </p:cNvPicPr>
          <p:nvPr/>
        </p:nvPicPr>
        <p:blipFill>
          <a:blip r:embed="rId5"/>
          <a:srcRect/>
          <a:stretch/>
        </p:blipFill>
        <p:spPr>
          <a:xfrm>
            <a:off x="4473230" y="-1"/>
            <a:ext cx="3857625" cy="6858000"/>
          </a:xfrm>
          <a:prstGeom prst="rect">
            <a:avLst/>
          </a:prstGeom>
        </p:spPr>
      </p:pic>
      <p:pic>
        <p:nvPicPr>
          <p:cNvPr id="8" name="Image 7">
            <a:extLst>
              <a:ext uri="{FF2B5EF4-FFF2-40B4-BE49-F238E27FC236}">
                <a16:creationId xmlns:a16="http://schemas.microsoft.com/office/drawing/2014/main" id="{E37C5E7E-9BA7-4EDD-BE6E-9E3B297C96A1}"/>
              </a:ext>
            </a:extLst>
          </p:cNvPr>
          <p:cNvPicPr>
            <a:picLocks noChangeAspect="1"/>
          </p:cNvPicPr>
          <p:nvPr/>
        </p:nvPicPr>
        <p:blipFill>
          <a:blip r:embed="rId6"/>
          <a:srcRect/>
          <a:stretch/>
        </p:blipFill>
        <p:spPr>
          <a:xfrm>
            <a:off x="853690" y="3490947"/>
            <a:ext cx="3352371" cy="3352371"/>
          </a:xfrm>
          <a:prstGeom prst="rect">
            <a:avLst/>
          </a:prstGeom>
        </p:spPr>
      </p:pic>
    </p:spTree>
    <p:extLst>
      <p:ext uri="{BB962C8B-B14F-4D97-AF65-F5344CB8AC3E}">
        <p14:creationId xmlns:p14="http://schemas.microsoft.com/office/powerpoint/2010/main" val="2567611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D81407-D1A6-42DD-AE7A-4FA34ACD1317}"/>
              </a:ext>
            </a:extLst>
          </p:cNvPr>
          <p:cNvSpPr>
            <a:spLocks noGrp="1"/>
          </p:cNvSpPr>
          <p:nvPr>
            <p:ph type="title"/>
          </p:nvPr>
        </p:nvSpPr>
        <p:spPr>
          <a:xfrm>
            <a:off x="6096000" y="609600"/>
            <a:ext cx="5038844" cy="1356360"/>
          </a:xfrm>
        </p:spPr>
        <p:txBody>
          <a:bodyPr rtlCol="0">
            <a:normAutofit/>
          </a:bodyPr>
          <a:lstStyle/>
          <a:p>
            <a:pPr rtl="0"/>
            <a:r>
              <a:rPr lang="fr-FR">
                <a:solidFill>
                  <a:srgbClr val="FFFFFF"/>
                </a:solidFill>
              </a:rPr>
              <a:t>Merci</a:t>
            </a:r>
          </a:p>
        </p:txBody>
      </p:sp>
      <p:pic>
        <p:nvPicPr>
          <p:cNvPr id="6" name="Image 5">
            <a:extLst>
              <a:ext uri="{FF2B5EF4-FFF2-40B4-BE49-F238E27FC236}">
                <a16:creationId xmlns:a16="http://schemas.microsoft.com/office/drawing/2014/main" id="{7076DC40-E658-4B56-8F83-443A0BE6328D}"/>
              </a:ext>
            </a:extLst>
          </p:cNvPr>
          <p:cNvPicPr>
            <a:picLocks noChangeAspect="1"/>
          </p:cNvPicPr>
          <p:nvPr/>
        </p:nvPicPr>
        <p:blipFill>
          <a:blip r:embed="rId3"/>
          <a:srcRect/>
          <a:stretch/>
        </p:blipFill>
        <p:spPr>
          <a:xfrm>
            <a:off x="17584" y="-79282"/>
            <a:ext cx="3485257" cy="3485257"/>
          </a:xfrm>
          <a:prstGeom prst="rect">
            <a:avLst/>
          </a:prstGeom>
        </p:spPr>
      </p:pic>
      <p:pic>
        <p:nvPicPr>
          <p:cNvPr id="9" name="Image 8">
            <a:extLst>
              <a:ext uri="{FF2B5EF4-FFF2-40B4-BE49-F238E27FC236}">
                <a16:creationId xmlns:a16="http://schemas.microsoft.com/office/drawing/2014/main" id="{CFF7E494-D156-4F5B-85BC-82EA1B4C1E53}"/>
              </a:ext>
            </a:extLst>
          </p:cNvPr>
          <p:cNvPicPr>
            <a:picLocks noChangeAspect="1"/>
          </p:cNvPicPr>
          <p:nvPr/>
        </p:nvPicPr>
        <p:blipFill>
          <a:blip r:embed="rId4"/>
          <a:stretch>
            <a:fillRect/>
          </a:stretch>
        </p:blipFill>
        <p:spPr>
          <a:xfrm>
            <a:off x="6492333" y="609600"/>
            <a:ext cx="5682084" cy="5682084"/>
          </a:xfrm>
          <a:prstGeom prst="rect">
            <a:avLst/>
          </a:prstGeom>
        </p:spPr>
      </p:pic>
      <p:pic>
        <p:nvPicPr>
          <p:cNvPr id="19" name="Image 18">
            <a:extLst>
              <a:ext uri="{FF2B5EF4-FFF2-40B4-BE49-F238E27FC236}">
                <a16:creationId xmlns:a16="http://schemas.microsoft.com/office/drawing/2014/main" id="{C0BE784D-399D-463E-BDE6-406D0AF7F025}"/>
              </a:ext>
            </a:extLst>
          </p:cNvPr>
          <p:cNvPicPr>
            <a:picLocks noChangeAspect="1"/>
          </p:cNvPicPr>
          <p:nvPr/>
        </p:nvPicPr>
        <p:blipFill>
          <a:blip r:embed="rId5"/>
          <a:stretch>
            <a:fillRect/>
          </a:stretch>
        </p:blipFill>
        <p:spPr>
          <a:xfrm>
            <a:off x="3511664" y="-41976"/>
            <a:ext cx="2980668" cy="7012287"/>
          </a:xfrm>
          <a:prstGeom prst="rect">
            <a:avLst/>
          </a:prstGeom>
        </p:spPr>
      </p:pic>
      <p:pic>
        <p:nvPicPr>
          <p:cNvPr id="8" name="Image 7">
            <a:extLst>
              <a:ext uri="{FF2B5EF4-FFF2-40B4-BE49-F238E27FC236}">
                <a16:creationId xmlns:a16="http://schemas.microsoft.com/office/drawing/2014/main" id="{E37C5E7E-9BA7-4EDD-BE6E-9E3B297C96A1}"/>
              </a:ext>
            </a:extLst>
          </p:cNvPr>
          <p:cNvPicPr>
            <a:picLocks noChangeAspect="1"/>
          </p:cNvPicPr>
          <p:nvPr/>
        </p:nvPicPr>
        <p:blipFill>
          <a:blip r:embed="rId6"/>
          <a:stretch>
            <a:fillRect/>
          </a:stretch>
        </p:blipFill>
        <p:spPr>
          <a:xfrm>
            <a:off x="17584" y="3428999"/>
            <a:ext cx="3485257" cy="3485257"/>
          </a:xfrm>
          <a:prstGeom prst="rect">
            <a:avLst/>
          </a:prstGeom>
        </p:spPr>
      </p:pic>
    </p:spTree>
    <p:extLst>
      <p:ext uri="{BB962C8B-B14F-4D97-AF65-F5344CB8AC3E}">
        <p14:creationId xmlns:p14="http://schemas.microsoft.com/office/powerpoint/2010/main" val="1646983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pic>
        <p:nvPicPr>
          <p:cNvPr id="4" name="Image 3">
            <a:extLst>
              <a:ext uri="{FF2B5EF4-FFF2-40B4-BE49-F238E27FC236}">
                <a16:creationId xmlns:a16="http://schemas.microsoft.com/office/drawing/2014/main" id="{E8D938D1-CC10-4C4F-996E-C298F5B8213D}"/>
              </a:ext>
            </a:extLst>
          </p:cNvPr>
          <p:cNvPicPr>
            <a:picLocks noChangeAspect="1"/>
          </p:cNvPicPr>
          <p:nvPr/>
        </p:nvPicPr>
        <p:blipFill>
          <a:blip r:embed="rId3"/>
          <a:srcRect/>
          <a:stretch/>
        </p:blipFill>
        <p:spPr>
          <a:xfrm>
            <a:off x="6345558" y="377237"/>
            <a:ext cx="4832272" cy="2899363"/>
          </a:xfrm>
          <a:prstGeom prst="rect">
            <a:avLst/>
          </a:prstGeom>
        </p:spPr>
      </p:pic>
      <p:pic>
        <p:nvPicPr>
          <p:cNvPr id="25" name="Image 24">
            <a:extLst>
              <a:ext uri="{FF2B5EF4-FFF2-40B4-BE49-F238E27FC236}">
                <a16:creationId xmlns:a16="http://schemas.microsoft.com/office/drawing/2014/main" id="{93D66255-6D82-4C32-A6B6-D79533DE1ECC}"/>
              </a:ext>
            </a:extLst>
          </p:cNvPr>
          <p:cNvPicPr>
            <a:picLocks noChangeAspect="1"/>
          </p:cNvPicPr>
          <p:nvPr/>
        </p:nvPicPr>
        <p:blipFill>
          <a:blip r:embed="rId4"/>
          <a:srcRect/>
          <a:stretch/>
        </p:blipFill>
        <p:spPr>
          <a:xfrm>
            <a:off x="6345558" y="3390643"/>
            <a:ext cx="4848675" cy="2770671"/>
          </a:xfrm>
          <a:prstGeom prst="rect">
            <a:avLst/>
          </a:prstGeom>
        </p:spPr>
      </p:pic>
      <p:pic>
        <p:nvPicPr>
          <p:cNvPr id="26" name="Image 25">
            <a:extLst>
              <a:ext uri="{FF2B5EF4-FFF2-40B4-BE49-F238E27FC236}">
                <a16:creationId xmlns:a16="http://schemas.microsoft.com/office/drawing/2014/main" id="{188C7050-C4B6-466B-B040-11D1B2AC6B47}"/>
              </a:ext>
            </a:extLst>
          </p:cNvPr>
          <p:cNvPicPr>
            <a:picLocks noChangeAspect="1"/>
          </p:cNvPicPr>
          <p:nvPr/>
        </p:nvPicPr>
        <p:blipFill>
          <a:blip r:embed="rId5"/>
          <a:stretch>
            <a:fillRect/>
          </a:stretch>
        </p:blipFill>
        <p:spPr>
          <a:xfrm>
            <a:off x="1014170" y="539932"/>
            <a:ext cx="4553857" cy="2732314"/>
          </a:xfrm>
          <a:prstGeom prst="rect">
            <a:avLst/>
          </a:prstGeom>
        </p:spPr>
      </p:pic>
      <p:pic>
        <p:nvPicPr>
          <p:cNvPr id="27" name="Image 26">
            <a:extLst>
              <a:ext uri="{FF2B5EF4-FFF2-40B4-BE49-F238E27FC236}">
                <a16:creationId xmlns:a16="http://schemas.microsoft.com/office/drawing/2014/main" id="{1923A680-4C8F-45BF-A8AD-A14F9A054D24}"/>
              </a:ext>
            </a:extLst>
          </p:cNvPr>
          <p:cNvPicPr>
            <a:picLocks noChangeAspect="1"/>
          </p:cNvPicPr>
          <p:nvPr/>
        </p:nvPicPr>
        <p:blipFill>
          <a:blip r:embed="rId6"/>
          <a:srcRect/>
          <a:stretch/>
        </p:blipFill>
        <p:spPr>
          <a:xfrm>
            <a:off x="1014170" y="3429000"/>
            <a:ext cx="4553857" cy="2732314"/>
          </a:xfrm>
          <a:prstGeom prst="rect">
            <a:avLst/>
          </a:prstGeom>
        </p:spPr>
      </p:pic>
    </p:spTree>
    <p:extLst>
      <p:ext uri="{BB962C8B-B14F-4D97-AF65-F5344CB8AC3E}">
        <p14:creationId xmlns:p14="http://schemas.microsoft.com/office/powerpoint/2010/main" val="3061850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73E807B-4AE2-4A7A-A7AE-0D185816F14C}"/>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62BB548D-809D-4CAB-9879-C7DB6A631324}"/>
              </a:ext>
            </a:extLst>
          </p:cNvPr>
          <p:cNvSpPr/>
          <p:nvPr/>
        </p:nvSpPr>
        <p:spPr>
          <a:xfrm>
            <a:off x="0" y="4692213"/>
            <a:ext cx="12192000" cy="889916"/>
          </a:xfrm>
          <a:prstGeom prst="rect">
            <a:avLst/>
          </a:prstGeom>
          <a:gradFill>
            <a:gsLst>
              <a:gs pos="0">
                <a:schemeClr val="bg1">
                  <a:alpha val="97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D18B4FED-250F-4611-93E1-2050192933AB}"/>
              </a:ext>
            </a:extLst>
          </p:cNvPr>
          <p:cNvSpPr>
            <a:spLocks noGrp="1"/>
          </p:cNvSpPr>
          <p:nvPr>
            <p:ph type="title"/>
          </p:nvPr>
        </p:nvSpPr>
        <p:spPr>
          <a:xfrm>
            <a:off x="2546478" y="3616065"/>
            <a:ext cx="6303273" cy="641545"/>
          </a:xfrm>
        </p:spPr>
        <p:txBody>
          <a:bodyPr/>
          <a:lstStyle/>
          <a:p>
            <a:pPr algn="ctr"/>
            <a:r>
              <a:rPr lang="fr-FR" b="0" dirty="0">
                <a:solidFill>
                  <a:schemeClr val="bg1"/>
                </a:solidFill>
                <a:latin typeface="Century Gothic" panose="020B0502020202020204" pitchFamily="34" charset="0"/>
              </a:rPr>
              <a:t>Nous travaillons avec :</a:t>
            </a:r>
          </a:p>
        </p:txBody>
      </p:sp>
      <p:sp>
        <p:nvSpPr>
          <p:cNvPr id="5" name="Slide Number Placeholder 4">
            <a:extLst>
              <a:ext uri="{FF2B5EF4-FFF2-40B4-BE49-F238E27FC236}">
                <a16:creationId xmlns:a16="http://schemas.microsoft.com/office/drawing/2014/main" id="{F51570D9-BB5B-43DA-9F8B-DAF15051C92B}"/>
              </a:ext>
            </a:extLst>
          </p:cNvPr>
          <p:cNvSpPr>
            <a:spLocks noGrp="1"/>
          </p:cNvSpPr>
          <p:nvPr>
            <p:ph type="sldNum" sz="quarter" idx="12"/>
          </p:nvPr>
        </p:nvSpPr>
        <p:spPr/>
        <p:txBody>
          <a:bodyPr/>
          <a:lstStyle/>
          <a:p>
            <a:fld id="{95CBEC59-7FF9-4688-98DF-89832A0C9025}" type="slidenum">
              <a:rPr lang="en-US" smtClean="0"/>
              <a:t>52</a:t>
            </a:fld>
            <a:endParaRPr lang="en-US" dirty="0"/>
          </a:p>
        </p:txBody>
      </p:sp>
      <p:sp>
        <p:nvSpPr>
          <p:cNvPr id="7" name="Footer Placeholder 2">
            <a:extLst>
              <a:ext uri="{FF2B5EF4-FFF2-40B4-BE49-F238E27FC236}">
                <a16:creationId xmlns:a16="http://schemas.microsoft.com/office/drawing/2014/main" id="{BCB8FCF6-9902-497B-A7CB-6F1A2B349C1F}"/>
              </a:ext>
            </a:extLst>
          </p:cNvPr>
          <p:cNvSpPr txBox="1">
            <a:spLocks/>
          </p:cNvSpPr>
          <p:nvPr/>
        </p:nvSpPr>
        <p:spPr>
          <a:xfrm>
            <a:off x="52854" y="6168461"/>
            <a:ext cx="1751891" cy="384202"/>
          </a:xfrm>
          <a:prstGeom prst="rect">
            <a:avLst/>
          </a:prstGeom>
        </p:spPr>
        <p:txBody>
          <a:bodyPr vert="horz" lIns="91440" tIns="45720" rIns="91440" bIns="45720" rtlCol="0" anchor="ctr"/>
          <a:lstStyle>
            <a:defPPr>
              <a:defRPr lang="en-US"/>
            </a:defPPr>
            <a:lvl1pPr marL="0" algn="l" defTabSz="914400" rtl="0" eaLnBrk="1" latinLnBrk="0" hangingPunct="1">
              <a:defRPr sz="1200" i="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bg1"/>
                </a:solidFill>
              </a:rPr>
              <a:t>Département</a:t>
            </a:r>
            <a:r>
              <a:rPr lang="en-US" dirty="0">
                <a:solidFill>
                  <a:schemeClr val="bg1"/>
                </a:solidFill>
              </a:rPr>
              <a:t> Consulting</a:t>
            </a:r>
          </a:p>
        </p:txBody>
      </p:sp>
      <p:pic>
        <p:nvPicPr>
          <p:cNvPr id="22" name="Picture 21">
            <a:extLst>
              <a:ext uri="{FF2B5EF4-FFF2-40B4-BE49-F238E27FC236}">
                <a16:creationId xmlns:a16="http://schemas.microsoft.com/office/drawing/2014/main" id="{6C0D1655-37CE-4D28-8465-A45D244DCE17}"/>
              </a:ext>
            </a:extLst>
          </p:cNvPr>
          <p:cNvPicPr>
            <a:picLocks noChangeAspect="1"/>
          </p:cNvPicPr>
          <p:nvPr/>
        </p:nvPicPr>
        <p:blipFill>
          <a:blip r:embed="rId4"/>
          <a:stretch>
            <a:fillRect/>
          </a:stretch>
        </p:blipFill>
        <p:spPr>
          <a:xfrm>
            <a:off x="3016970" y="4578419"/>
            <a:ext cx="1160501" cy="1161179"/>
          </a:xfrm>
          <a:prstGeom prst="rect">
            <a:avLst/>
          </a:prstGeom>
        </p:spPr>
      </p:pic>
      <p:pic>
        <p:nvPicPr>
          <p:cNvPr id="30" name="Picture 29">
            <a:extLst>
              <a:ext uri="{FF2B5EF4-FFF2-40B4-BE49-F238E27FC236}">
                <a16:creationId xmlns:a16="http://schemas.microsoft.com/office/drawing/2014/main" id="{DFC41E3F-DFEA-42BA-9BEE-05A6E8EF2534}"/>
              </a:ext>
            </a:extLst>
          </p:cNvPr>
          <p:cNvPicPr>
            <a:picLocks noChangeAspect="1"/>
          </p:cNvPicPr>
          <p:nvPr/>
        </p:nvPicPr>
        <p:blipFill>
          <a:blip r:embed="rId5"/>
          <a:srcRect/>
          <a:stretch/>
        </p:blipFill>
        <p:spPr>
          <a:xfrm>
            <a:off x="9411786" y="4758199"/>
            <a:ext cx="1533717" cy="840252"/>
          </a:xfrm>
          <a:prstGeom prst="rect">
            <a:avLst/>
          </a:prstGeom>
        </p:spPr>
      </p:pic>
      <p:pic>
        <p:nvPicPr>
          <p:cNvPr id="33" name="Picture 32">
            <a:extLst>
              <a:ext uri="{FF2B5EF4-FFF2-40B4-BE49-F238E27FC236}">
                <a16:creationId xmlns:a16="http://schemas.microsoft.com/office/drawing/2014/main" id="{47B1222E-A6B0-4C75-B08D-FEB0C1B26302}"/>
              </a:ext>
            </a:extLst>
          </p:cNvPr>
          <p:cNvPicPr>
            <a:picLocks noChangeAspect="1"/>
          </p:cNvPicPr>
          <p:nvPr/>
        </p:nvPicPr>
        <p:blipFill rotWithShape="1">
          <a:blip r:embed="rId6"/>
          <a:srcRect l="15539" t="39369" r="43482" b="46116"/>
          <a:stretch/>
        </p:blipFill>
        <p:spPr>
          <a:xfrm>
            <a:off x="7416017" y="4780449"/>
            <a:ext cx="1711981" cy="622963"/>
          </a:xfrm>
          <a:prstGeom prst="rect">
            <a:avLst/>
          </a:prstGeom>
        </p:spPr>
      </p:pic>
      <p:pic>
        <p:nvPicPr>
          <p:cNvPr id="4" name="Picture 3">
            <a:extLst>
              <a:ext uri="{FF2B5EF4-FFF2-40B4-BE49-F238E27FC236}">
                <a16:creationId xmlns:a16="http://schemas.microsoft.com/office/drawing/2014/main" id="{89F2C790-F169-43E9-9C31-E86B1C0CFFC7}"/>
              </a:ext>
            </a:extLst>
          </p:cNvPr>
          <p:cNvPicPr>
            <a:picLocks noChangeAspect="1"/>
          </p:cNvPicPr>
          <p:nvPr/>
        </p:nvPicPr>
        <p:blipFill>
          <a:blip r:embed="rId7"/>
          <a:stretch>
            <a:fillRect/>
          </a:stretch>
        </p:blipFill>
        <p:spPr>
          <a:xfrm>
            <a:off x="1041097" y="4769178"/>
            <a:ext cx="1671109" cy="711527"/>
          </a:xfrm>
          <a:prstGeom prst="rect">
            <a:avLst/>
          </a:prstGeom>
        </p:spPr>
      </p:pic>
      <p:pic>
        <p:nvPicPr>
          <p:cNvPr id="8" name="Picture 7">
            <a:extLst>
              <a:ext uri="{FF2B5EF4-FFF2-40B4-BE49-F238E27FC236}">
                <a16:creationId xmlns:a16="http://schemas.microsoft.com/office/drawing/2014/main" id="{BC95B9D4-81E2-46AA-A19A-2D9B6C69BD3D}"/>
              </a:ext>
            </a:extLst>
          </p:cNvPr>
          <p:cNvPicPr>
            <a:picLocks noChangeAspect="1"/>
          </p:cNvPicPr>
          <p:nvPr/>
        </p:nvPicPr>
        <p:blipFill>
          <a:blip r:embed="rId8"/>
          <a:stretch>
            <a:fillRect/>
          </a:stretch>
        </p:blipFill>
        <p:spPr>
          <a:xfrm>
            <a:off x="4406849" y="4839411"/>
            <a:ext cx="1434417" cy="607804"/>
          </a:xfrm>
          <a:prstGeom prst="rect">
            <a:avLst/>
          </a:prstGeom>
        </p:spPr>
      </p:pic>
      <p:pic>
        <p:nvPicPr>
          <p:cNvPr id="19" name="Picture 18">
            <a:extLst>
              <a:ext uri="{FF2B5EF4-FFF2-40B4-BE49-F238E27FC236}">
                <a16:creationId xmlns:a16="http://schemas.microsoft.com/office/drawing/2014/main" id="{9BAB0083-6F2E-402A-A4E4-0072A5C6C3DA}"/>
              </a:ext>
            </a:extLst>
          </p:cNvPr>
          <p:cNvPicPr>
            <a:picLocks noChangeAspect="1"/>
          </p:cNvPicPr>
          <p:nvPr/>
        </p:nvPicPr>
        <p:blipFill>
          <a:blip r:embed="rId9"/>
          <a:srcRect/>
          <a:stretch/>
        </p:blipFill>
        <p:spPr>
          <a:xfrm>
            <a:off x="6173241" y="4903382"/>
            <a:ext cx="958987" cy="559621"/>
          </a:xfrm>
          <a:prstGeom prst="rect">
            <a:avLst/>
          </a:prstGeom>
        </p:spPr>
      </p:pic>
      <p:sp>
        <p:nvSpPr>
          <p:cNvPr id="21" name="Title 1">
            <a:extLst>
              <a:ext uri="{FF2B5EF4-FFF2-40B4-BE49-F238E27FC236}">
                <a16:creationId xmlns:a16="http://schemas.microsoft.com/office/drawing/2014/main" id="{DFA9EDE5-93D5-45FD-9BCC-04592612B800}"/>
              </a:ext>
            </a:extLst>
          </p:cNvPr>
          <p:cNvSpPr txBox="1">
            <a:spLocks/>
          </p:cNvSpPr>
          <p:nvPr/>
        </p:nvSpPr>
        <p:spPr>
          <a:xfrm>
            <a:off x="2694058" y="5924223"/>
            <a:ext cx="6303273" cy="25680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a:lstStyle>
          <a:p>
            <a:pPr algn="ctr"/>
            <a:r>
              <a:rPr lang="fr-FR" b="0" dirty="0">
                <a:latin typeface="+mn-lt"/>
              </a:rPr>
              <a:t>…</a:t>
            </a:r>
          </a:p>
        </p:txBody>
      </p:sp>
      <p:pic>
        <p:nvPicPr>
          <p:cNvPr id="23" name="Picture 22">
            <a:extLst>
              <a:ext uri="{FF2B5EF4-FFF2-40B4-BE49-F238E27FC236}">
                <a16:creationId xmlns:a16="http://schemas.microsoft.com/office/drawing/2014/main" id="{4B23148F-6A42-47E7-A1E9-7D97B83F411C}"/>
              </a:ext>
            </a:extLst>
          </p:cNvPr>
          <p:cNvPicPr>
            <a:picLocks noChangeAspect="1"/>
          </p:cNvPicPr>
          <p:nvPr/>
        </p:nvPicPr>
        <p:blipFill>
          <a:blip r:embed="rId10">
            <a:lum bright="70000" contrast="-70000"/>
          </a:blip>
          <a:srcRect/>
          <a:stretch/>
        </p:blipFill>
        <p:spPr>
          <a:xfrm>
            <a:off x="4193530" y="676975"/>
            <a:ext cx="3009168" cy="3009168"/>
          </a:xfrm>
          <a:prstGeom prst="rect">
            <a:avLst/>
          </a:prstGeom>
        </p:spPr>
      </p:pic>
      <p:sp>
        <p:nvSpPr>
          <p:cNvPr id="27" name="Subtitle 2">
            <a:extLst>
              <a:ext uri="{FF2B5EF4-FFF2-40B4-BE49-F238E27FC236}">
                <a16:creationId xmlns:a16="http://schemas.microsoft.com/office/drawing/2014/main" id="{F502E038-54D0-4703-88D0-058593AE01AC}"/>
              </a:ext>
            </a:extLst>
          </p:cNvPr>
          <p:cNvSpPr txBox="1">
            <a:spLocks/>
          </p:cNvSpPr>
          <p:nvPr/>
        </p:nvSpPr>
        <p:spPr>
          <a:xfrm>
            <a:off x="8097026" y="6506257"/>
            <a:ext cx="3681071" cy="371740"/>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000" b="1" i="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rPr>
              <a:t>Since 2012 @ </a:t>
            </a:r>
            <a:r>
              <a:rPr lang="en-US" sz="1200" b="0" dirty="0" err="1">
                <a:solidFill>
                  <a:schemeClr val="bg1"/>
                </a:solidFill>
              </a:rPr>
              <a:t>Astecart</a:t>
            </a:r>
            <a:r>
              <a:rPr lang="en-US" sz="1200" b="0" dirty="0">
                <a:solidFill>
                  <a:schemeClr val="bg1"/>
                </a:solidFill>
              </a:rPr>
              <a:t> corporation | </a:t>
            </a:r>
            <a:r>
              <a:rPr lang="en-US" sz="1200" b="0" dirty="0" err="1">
                <a:solidFill>
                  <a:schemeClr val="bg1"/>
                </a:solidFill>
              </a:rPr>
              <a:t>Tous</a:t>
            </a:r>
            <a:r>
              <a:rPr lang="en-US" sz="1200" b="0" dirty="0">
                <a:solidFill>
                  <a:schemeClr val="bg1"/>
                </a:solidFill>
              </a:rPr>
              <a:t> droits </a:t>
            </a:r>
            <a:r>
              <a:rPr lang="en-US" sz="1200" b="0" dirty="0" err="1">
                <a:solidFill>
                  <a:schemeClr val="bg1"/>
                </a:solidFill>
              </a:rPr>
              <a:t>réservés</a:t>
            </a:r>
            <a:endParaRPr lang="en-US" sz="1200" b="0" dirty="0">
              <a:solidFill>
                <a:schemeClr val="bg1"/>
              </a:solidFill>
            </a:endParaRPr>
          </a:p>
        </p:txBody>
      </p:sp>
    </p:spTree>
    <p:extLst>
      <p:ext uri="{BB962C8B-B14F-4D97-AF65-F5344CB8AC3E}">
        <p14:creationId xmlns:p14="http://schemas.microsoft.com/office/powerpoint/2010/main" val="356869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92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decel="90000" fill="hold" grpId="0" nodeType="withEffect">
                                  <p:stCondLst>
                                    <p:cond delay="25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750" fill="hold"/>
                                        <p:tgtEl>
                                          <p:spTgt spid="31"/>
                                        </p:tgtEl>
                                        <p:attrNameLst>
                                          <p:attrName>ppt_x</p:attrName>
                                        </p:attrNameLst>
                                      </p:cBhvr>
                                      <p:tavLst>
                                        <p:tav tm="0">
                                          <p:val>
                                            <p:strVal val="0-#ppt_w/2"/>
                                          </p:val>
                                        </p:tav>
                                        <p:tav tm="100000">
                                          <p:val>
                                            <p:strVal val="#ppt_x"/>
                                          </p:val>
                                        </p:tav>
                                      </p:tavLst>
                                    </p:anim>
                                    <p:anim calcmode="lin" valueType="num">
                                      <p:cBhvr additive="base">
                                        <p:cTn id="18" dur="750" fill="hold"/>
                                        <p:tgtEl>
                                          <p:spTgt spid="31"/>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par>
                          <p:cTn id="43" fill="hold">
                            <p:stCondLst>
                              <p:cond delay="5000"/>
                            </p:stCondLst>
                            <p:childTnLst>
                              <p:par>
                                <p:cTn id="44" presetID="22" presetClass="entr" presetSubtype="8"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Effect transition="in" filter="wipe(left)">
                                      <p:cBhvr>
                                        <p:cTn id="46"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p:bldP spid="2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D81407-D1A6-42DD-AE7A-4FA34ACD1317}"/>
              </a:ext>
            </a:extLst>
          </p:cNvPr>
          <p:cNvSpPr>
            <a:spLocks noGrp="1"/>
          </p:cNvSpPr>
          <p:nvPr>
            <p:ph type="title"/>
          </p:nvPr>
        </p:nvSpPr>
        <p:spPr>
          <a:xfrm>
            <a:off x="6096000" y="609600"/>
            <a:ext cx="5038844" cy="1356360"/>
          </a:xfrm>
        </p:spPr>
        <p:txBody>
          <a:bodyPr rtlCol="0">
            <a:normAutofit/>
          </a:bodyPr>
          <a:lstStyle/>
          <a:p>
            <a:pPr rtl="0"/>
            <a:r>
              <a:rPr lang="fr-FR">
                <a:solidFill>
                  <a:srgbClr val="FFFFFF"/>
                </a:solidFill>
              </a:rPr>
              <a:t>Merci</a:t>
            </a:r>
          </a:p>
        </p:txBody>
      </p:sp>
      <p:pic>
        <p:nvPicPr>
          <p:cNvPr id="4" name="Image 3">
            <a:extLst>
              <a:ext uri="{FF2B5EF4-FFF2-40B4-BE49-F238E27FC236}">
                <a16:creationId xmlns:a16="http://schemas.microsoft.com/office/drawing/2014/main" id="{7C6F2323-8380-4BCB-A503-022147C76293}"/>
              </a:ext>
            </a:extLst>
          </p:cNvPr>
          <p:cNvPicPr>
            <a:picLocks noChangeAspect="1"/>
          </p:cNvPicPr>
          <p:nvPr/>
        </p:nvPicPr>
        <p:blipFill>
          <a:blip r:embed="rId3"/>
          <a:stretch>
            <a:fillRect/>
          </a:stretch>
        </p:blipFill>
        <p:spPr>
          <a:xfrm>
            <a:off x="0" y="0"/>
            <a:ext cx="12192000" cy="7315200"/>
          </a:xfrm>
          <a:prstGeom prst="rect">
            <a:avLst/>
          </a:prstGeom>
        </p:spPr>
      </p:pic>
    </p:spTree>
    <p:extLst>
      <p:ext uri="{BB962C8B-B14F-4D97-AF65-F5344CB8AC3E}">
        <p14:creationId xmlns:p14="http://schemas.microsoft.com/office/powerpoint/2010/main" val="1066217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3F33A1B-8437-443D-8687-5F9252B72BF8}"/>
              </a:ext>
            </a:extLst>
          </p:cNvPr>
          <p:cNvSpPr/>
          <p:nvPr/>
        </p:nvSpPr>
        <p:spPr>
          <a:xfrm>
            <a:off x="0" y="4692212"/>
            <a:ext cx="12192000" cy="2165787"/>
          </a:xfrm>
          <a:prstGeom prst="rect">
            <a:avLst/>
          </a:prstGeom>
          <a:solidFill>
            <a:srgbClr val="603813">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le 1">
            <a:extLst>
              <a:ext uri="{FF2B5EF4-FFF2-40B4-BE49-F238E27FC236}">
                <a16:creationId xmlns:a16="http://schemas.microsoft.com/office/drawing/2014/main" id="{2975BCE0-C492-45D1-B14B-D698228DC08F}"/>
              </a:ext>
            </a:extLst>
          </p:cNvPr>
          <p:cNvSpPr>
            <a:spLocks noGrp="1"/>
          </p:cNvSpPr>
          <p:nvPr>
            <p:ph type="ctrTitle"/>
          </p:nvPr>
        </p:nvSpPr>
        <p:spPr>
          <a:xfrm>
            <a:off x="1761597" y="4759844"/>
            <a:ext cx="1912935" cy="597776"/>
          </a:xfrm>
        </p:spPr>
        <p:txBody>
          <a:bodyPr>
            <a:noAutofit/>
          </a:bodyPr>
          <a:lstStyle/>
          <a:p>
            <a:r>
              <a:rPr lang="en-US" sz="2800" b="0" dirty="0">
                <a:latin typeface="Century Gothic" panose="020B0502020202020204" pitchFamily="34" charset="0"/>
              </a:rPr>
              <a:t>Contacts:</a:t>
            </a:r>
          </a:p>
        </p:txBody>
      </p:sp>
      <p:sp>
        <p:nvSpPr>
          <p:cNvPr id="3" name="Subtitle 2">
            <a:extLst>
              <a:ext uri="{FF2B5EF4-FFF2-40B4-BE49-F238E27FC236}">
                <a16:creationId xmlns:a16="http://schemas.microsoft.com/office/drawing/2014/main" id="{29B0ECBC-01F6-45D4-9F4C-FD7E8B5B96A4}"/>
              </a:ext>
            </a:extLst>
          </p:cNvPr>
          <p:cNvSpPr>
            <a:spLocks noGrp="1"/>
          </p:cNvSpPr>
          <p:nvPr>
            <p:ph type="subTitle" idx="1"/>
          </p:nvPr>
        </p:nvSpPr>
        <p:spPr>
          <a:xfrm>
            <a:off x="1763695" y="5294681"/>
            <a:ext cx="4351328" cy="371741"/>
          </a:xfrm>
        </p:spPr>
        <p:txBody>
          <a:bodyPr>
            <a:normAutofit/>
          </a:bodyPr>
          <a:lstStyle/>
          <a:p>
            <a:r>
              <a:rPr lang="en-US" sz="1600" b="0" dirty="0">
                <a:solidFill>
                  <a:schemeClr val="bg1"/>
                </a:solidFill>
                <a:latin typeface="Century Gothic" panose="020B0502020202020204" pitchFamily="34" charset="0"/>
              </a:rPr>
              <a:t>00228 98 12 75 21 – 93 94 08 09 </a:t>
            </a:r>
          </a:p>
        </p:txBody>
      </p:sp>
      <p:sp>
        <p:nvSpPr>
          <p:cNvPr id="8" name="Subtitle 2">
            <a:extLst>
              <a:ext uri="{FF2B5EF4-FFF2-40B4-BE49-F238E27FC236}">
                <a16:creationId xmlns:a16="http://schemas.microsoft.com/office/drawing/2014/main" id="{F70F5355-2AEB-41B3-9794-DEA0F24429E9}"/>
              </a:ext>
            </a:extLst>
          </p:cNvPr>
          <p:cNvSpPr txBox="1">
            <a:spLocks/>
          </p:cNvSpPr>
          <p:nvPr/>
        </p:nvSpPr>
        <p:spPr>
          <a:xfrm>
            <a:off x="1744671" y="5656619"/>
            <a:ext cx="5151429" cy="37174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000" b="1" i="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b="0" dirty="0">
                <a:solidFill>
                  <a:schemeClr val="bg1"/>
                </a:solidFill>
                <a:latin typeface="Century Gothic" panose="020B0502020202020204" pitchFamily="34" charset="0"/>
              </a:rPr>
              <a:t>astecartcorp@gmail.com - www.astecart.com</a:t>
            </a:r>
          </a:p>
          <a:p>
            <a:endParaRPr lang="en-US" sz="1400" b="0" dirty="0">
              <a:solidFill>
                <a:schemeClr val="bg1"/>
              </a:solidFill>
              <a:latin typeface="Century Gothic" panose="020B0502020202020204" pitchFamily="34" charset="0"/>
            </a:endParaRPr>
          </a:p>
        </p:txBody>
      </p:sp>
      <p:sp>
        <p:nvSpPr>
          <p:cNvPr id="9" name="Subtitle 2">
            <a:extLst>
              <a:ext uri="{FF2B5EF4-FFF2-40B4-BE49-F238E27FC236}">
                <a16:creationId xmlns:a16="http://schemas.microsoft.com/office/drawing/2014/main" id="{8A15009E-36B6-48DE-82A0-DF3DCF5250ED}"/>
              </a:ext>
            </a:extLst>
          </p:cNvPr>
          <p:cNvSpPr txBox="1">
            <a:spLocks/>
          </p:cNvSpPr>
          <p:nvPr/>
        </p:nvSpPr>
        <p:spPr>
          <a:xfrm>
            <a:off x="1744671" y="6421319"/>
            <a:ext cx="3502243" cy="303470"/>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000" b="1" i="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0" dirty="0">
                <a:solidFill>
                  <a:schemeClr val="bg1"/>
                </a:solidFill>
                <a:latin typeface="Century Gothic" panose="020B0502020202020204" pitchFamily="34" charset="0"/>
              </a:rPr>
              <a:t>Lomé - TOGO</a:t>
            </a:r>
          </a:p>
        </p:txBody>
      </p:sp>
      <p:sp>
        <p:nvSpPr>
          <p:cNvPr id="11" name="Subtitle 2">
            <a:extLst>
              <a:ext uri="{FF2B5EF4-FFF2-40B4-BE49-F238E27FC236}">
                <a16:creationId xmlns:a16="http://schemas.microsoft.com/office/drawing/2014/main" id="{A3CF836D-03A4-491F-A25C-EF157B1D54E2}"/>
              </a:ext>
            </a:extLst>
          </p:cNvPr>
          <p:cNvSpPr txBox="1">
            <a:spLocks/>
          </p:cNvSpPr>
          <p:nvPr/>
        </p:nvSpPr>
        <p:spPr>
          <a:xfrm>
            <a:off x="1744671" y="6018556"/>
            <a:ext cx="6335583" cy="37174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000" b="1" i="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0" dirty="0">
                <a:solidFill>
                  <a:schemeClr val="bg1"/>
                </a:solidFill>
                <a:latin typeface="Century Gothic" panose="020B0502020202020204" pitchFamily="34" charset="0"/>
              </a:rPr>
              <a:t>N°RCCM: TG-LOM 2019 B 2903 – NIF : 1001582636  </a:t>
            </a:r>
          </a:p>
        </p:txBody>
      </p:sp>
      <p:pic>
        <p:nvPicPr>
          <p:cNvPr id="10" name="Picture 9">
            <a:extLst>
              <a:ext uri="{FF2B5EF4-FFF2-40B4-BE49-F238E27FC236}">
                <a16:creationId xmlns:a16="http://schemas.microsoft.com/office/drawing/2014/main" id="{3443D6B9-8787-42F1-A236-41CB522C5331}"/>
              </a:ext>
            </a:extLst>
          </p:cNvPr>
          <p:cNvPicPr>
            <a:picLocks noChangeAspect="1"/>
          </p:cNvPicPr>
          <p:nvPr/>
        </p:nvPicPr>
        <p:blipFill>
          <a:blip r:embed="rId2"/>
          <a:srcRect/>
          <a:stretch/>
        </p:blipFill>
        <p:spPr>
          <a:xfrm>
            <a:off x="3071134" y="978277"/>
            <a:ext cx="2498501" cy="2498501"/>
          </a:xfrm>
          <a:prstGeom prst="rect">
            <a:avLst/>
          </a:prstGeom>
        </p:spPr>
      </p:pic>
      <p:sp>
        <p:nvSpPr>
          <p:cNvPr id="13" name="Rectangle 12">
            <a:extLst>
              <a:ext uri="{FF2B5EF4-FFF2-40B4-BE49-F238E27FC236}">
                <a16:creationId xmlns:a16="http://schemas.microsoft.com/office/drawing/2014/main" id="{E4A9EA03-CE14-4C46-9219-838420AE68A5}"/>
              </a:ext>
            </a:extLst>
          </p:cNvPr>
          <p:cNvSpPr/>
          <p:nvPr/>
        </p:nvSpPr>
        <p:spPr>
          <a:xfrm flipH="1">
            <a:off x="1478401" y="4759844"/>
            <a:ext cx="45719" cy="2098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Subtitle 2">
            <a:extLst>
              <a:ext uri="{FF2B5EF4-FFF2-40B4-BE49-F238E27FC236}">
                <a16:creationId xmlns:a16="http://schemas.microsoft.com/office/drawing/2014/main" id="{F245B602-3DCC-4516-AD1E-58A7A00AC540}"/>
              </a:ext>
            </a:extLst>
          </p:cNvPr>
          <p:cNvSpPr txBox="1">
            <a:spLocks/>
          </p:cNvSpPr>
          <p:nvPr/>
        </p:nvSpPr>
        <p:spPr>
          <a:xfrm>
            <a:off x="8596525" y="6564915"/>
            <a:ext cx="3565434" cy="371740"/>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000" b="1" i="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0" dirty="0">
                <a:solidFill>
                  <a:schemeClr val="bg1"/>
                </a:solidFill>
              </a:rPr>
              <a:t>Since 2012 @ </a:t>
            </a:r>
            <a:r>
              <a:rPr lang="en-US" sz="1200" b="0" dirty="0" err="1">
                <a:solidFill>
                  <a:schemeClr val="bg1"/>
                </a:solidFill>
              </a:rPr>
              <a:t>Astecart</a:t>
            </a:r>
            <a:r>
              <a:rPr lang="en-US" sz="1200" b="0" dirty="0">
                <a:solidFill>
                  <a:schemeClr val="bg1"/>
                </a:solidFill>
              </a:rPr>
              <a:t> corporation | </a:t>
            </a:r>
            <a:r>
              <a:rPr lang="en-US" sz="1200" b="0" dirty="0" err="1">
                <a:solidFill>
                  <a:schemeClr val="bg1"/>
                </a:solidFill>
              </a:rPr>
              <a:t>Tous</a:t>
            </a:r>
            <a:r>
              <a:rPr lang="en-US" sz="1200" b="0" dirty="0">
                <a:solidFill>
                  <a:schemeClr val="bg1"/>
                </a:solidFill>
              </a:rPr>
              <a:t> droits </a:t>
            </a:r>
            <a:r>
              <a:rPr lang="en-US" sz="1200" b="0" dirty="0" err="1">
                <a:solidFill>
                  <a:schemeClr val="bg1"/>
                </a:solidFill>
              </a:rPr>
              <a:t>réservés</a:t>
            </a:r>
            <a:endParaRPr lang="en-US" sz="1200" b="0" dirty="0">
              <a:solidFill>
                <a:schemeClr val="bg1"/>
              </a:solidFill>
            </a:endParaRPr>
          </a:p>
        </p:txBody>
      </p:sp>
    </p:spTree>
    <p:extLst>
      <p:ext uri="{BB962C8B-B14F-4D97-AF65-F5344CB8AC3E}">
        <p14:creationId xmlns:p14="http://schemas.microsoft.com/office/powerpoint/2010/main" val="363015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90000"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lean and Neat Style Portfolio by Slidesgo">
  <a:themeElements>
    <a:clrScheme name="Simple Light">
      <a:dk1>
        <a:srgbClr val="191919"/>
      </a:dk1>
      <a:lt1>
        <a:srgbClr val="FFFFFF"/>
      </a:lt1>
      <a:dk2>
        <a:srgbClr val="45818E"/>
      </a:dk2>
      <a:lt2>
        <a:srgbClr val="D9D9D9"/>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4E1485-0760-4ABF-A612-28A97B86DF09}">
  <ds:schemaRefs>
    <ds:schemaRef ds:uri="http://schemas.microsoft.com/sharepoint/v3/contenttype/forms"/>
  </ds:schemaRefs>
</ds:datastoreItem>
</file>

<file path=customXml/itemProps2.xml><?xml version="1.0" encoding="utf-8"?>
<ds:datastoreItem xmlns:ds="http://schemas.openxmlformats.org/officeDocument/2006/customXml" ds:itemID="{4965EBD3-98B5-4FD2-8FAF-5D4022A9F7F4}">
  <ds:schemaRefs>
    <ds:schemaRef ds:uri="http://schemas.microsoft.com/office/2006/documentManagement/types"/>
    <ds:schemaRef ds:uri="71af3243-3dd4-4a8d-8c0d-dd76da1f02a5"/>
    <ds:schemaRef ds:uri="http://schemas.microsoft.com/office/2006/metadata/properties"/>
    <ds:schemaRef ds:uri="http://www.w3.org/XML/1998/namespace"/>
    <ds:schemaRef ds:uri="http://purl.org/dc/dcmitype/"/>
    <ds:schemaRef ds:uri="http://purl.org/dc/terms/"/>
    <ds:schemaRef ds:uri="http://schemas.openxmlformats.org/package/2006/metadata/core-properties"/>
    <ds:schemaRef ds:uri="http://schemas.microsoft.com/office/infopath/2007/PartnerControls"/>
    <ds:schemaRef ds:uri="16c05727-aa75-4e4a-9b5f-8a80a1165891"/>
    <ds:schemaRef ds:uri="http://purl.org/dc/elements/1.1/"/>
  </ds:schemaRefs>
</ds:datastoreItem>
</file>

<file path=customXml/itemProps3.xml><?xml version="1.0" encoding="utf-8"?>
<ds:datastoreItem xmlns:ds="http://schemas.openxmlformats.org/officeDocument/2006/customXml" ds:itemID="{55813238-AF3D-40EB-A3A4-550AB85131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2625</TotalTime>
  <Words>1455</Words>
  <Application>Microsoft Office PowerPoint</Application>
  <PresentationFormat>Grand écran</PresentationFormat>
  <Paragraphs>235</Paragraphs>
  <Slides>54</Slides>
  <Notes>52</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54</vt:i4>
      </vt:variant>
    </vt:vector>
  </HeadingPairs>
  <TitlesOfParts>
    <vt:vector size="64" baseType="lpstr">
      <vt:lpstr>Arial</vt:lpstr>
      <vt:lpstr>Calibri</vt:lpstr>
      <vt:lpstr>Calibri Light</vt:lpstr>
      <vt:lpstr>Century Gothic</vt:lpstr>
      <vt:lpstr>Montserrat</vt:lpstr>
      <vt:lpstr>Nunito Light</vt:lpstr>
      <vt:lpstr>Poppins</vt:lpstr>
      <vt:lpstr>Tw Cen MT</vt:lpstr>
      <vt:lpstr>Thème Office</vt:lpstr>
      <vt:lpstr>Clean and Neat Style Portfolio by Slidesgo</vt:lpstr>
      <vt:lpstr>ASTECART CORPORATION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COMMUNICATION VISUELLE</vt:lpstr>
      <vt:lpstr>Graphic design et Branding</vt:lpstr>
      <vt:lpstr>Post (visuel  9:16) </vt:lpstr>
      <vt:lpstr>Post (visuel  4:4) </vt:lpstr>
      <vt:lpstr>Post (visuel  4:4) </vt:lpstr>
      <vt:lpstr>Post (visuel  4:4) </vt:lpstr>
      <vt:lpstr>Post (visuel  4:4) </vt:lpstr>
      <vt:lpstr>Post (visuel  4:4) </vt:lpstr>
      <vt:lpstr>Méthodologie précise …</vt:lpstr>
      <vt:lpstr>LOGO</vt:lpstr>
      <vt:lpstr>LOGO</vt:lpstr>
      <vt:lpstr>“A chaque projet, un design unique,    Le branding est l’identité du client“…</vt:lpstr>
      <vt:lpstr>Supports de communication</vt:lpstr>
      <vt:lpstr>Page de garde</vt:lpstr>
      <vt:lpstr>Couverture Booklet</vt:lpstr>
      <vt:lpstr>Couverture catalogue</vt:lpstr>
      <vt:lpstr>Flyers A5 – A4</vt:lpstr>
      <vt:lpstr>Design bloc-note</vt:lpstr>
      <vt:lpstr>Brochure tri-fold</vt:lpstr>
      <vt:lpstr>Brochure tri-fold</vt:lpstr>
      <vt:lpstr>Plaquette entreprise</vt:lpstr>
      <vt:lpstr>Plaquette entreprise</vt:lpstr>
      <vt:lpstr>Roll-Up / Kakemono</vt:lpstr>
      <vt:lpstr>Lanyards &amp; chapeau</vt:lpstr>
      <vt:lpstr>Copywriting</vt:lpstr>
      <vt:lpstr>Copy &amp; editing…</vt:lpstr>
      <vt:lpstr>Vidéographie</vt:lpstr>
      <vt:lpstr>Tournage, montage, motion…</vt:lpstr>
      <vt:lpstr>Webographie</vt:lpstr>
      <vt:lpstr>Rédaction web, design, développement</vt:lpstr>
      <vt:lpstr>Attestations de bonnes fin d’exécution</vt:lpstr>
      <vt:lpstr>Présentation PowerPoint</vt:lpstr>
      <vt:lpstr>Présentation PowerPoint</vt:lpstr>
      <vt:lpstr>Foire aux visuels</vt:lpstr>
      <vt:lpstr>Merci</vt:lpstr>
      <vt:lpstr>Merci</vt:lpstr>
      <vt:lpstr>Présentation PowerPoint</vt:lpstr>
      <vt:lpstr>Nous travaillons avec :</vt:lpstr>
      <vt:lpstr>Merci</vt:lpstr>
      <vt:lpstr>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Tourisme - Conception Facette</dc:title>
  <dc:creator>dyl</dc:creator>
  <cp:lastModifiedBy>ASTECART CORPORATION</cp:lastModifiedBy>
  <cp:revision>84</cp:revision>
  <dcterms:created xsi:type="dcterms:W3CDTF">2021-02-23T09:05:15Z</dcterms:created>
  <dcterms:modified xsi:type="dcterms:W3CDTF">2024-08-01T08:58:10Z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